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442" r:id="rId3"/>
    <p:sldId id="447" r:id="rId4"/>
    <p:sldId id="316" r:id="rId5"/>
    <p:sldId id="318" r:id="rId6"/>
    <p:sldId id="285" r:id="rId7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0" userDrawn="1">
          <p15:clr>
            <a:srgbClr val="A4A3A4"/>
          </p15:clr>
        </p15:guide>
        <p15:guide id="2" pos="385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03D80"/>
    <a:srgbClr val="E15517"/>
    <a:srgbClr val="6096E6"/>
    <a:srgbClr val="A0C0F0"/>
    <a:srgbClr val="2169D3"/>
    <a:srgbClr val="203D7F"/>
    <a:srgbClr val="2E59BA"/>
    <a:srgbClr val="1360B2"/>
    <a:srgbClr val="6396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7" d="100"/>
          <a:sy n="97" d="100"/>
        </p:scale>
        <p:origin x="204" y="41"/>
      </p:cViewPr>
      <p:guideLst>
        <p:guide orient="horz" pos="1640"/>
        <p:guide pos="3854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122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68.xml"/><Relationship Id="rId8" Type="http://schemas.openxmlformats.org/officeDocument/2006/relationships/tags" Target="../tags/tag67.xml"/><Relationship Id="rId7" Type="http://schemas.openxmlformats.org/officeDocument/2006/relationships/tags" Target="../tags/tag66.xml"/><Relationship Id="rId6" Type="http://schemas.openxmlformats.org/officeDocument/2006/relationships/tags" Target="../tags/tag65.xml"/><Relationship Id="rId5" Type="http://schemas.openxmlformats.org/officeDocument/2006/relationships/image" Target="../media/image3.png"/><Relationship Id="rId4" Type="http://schemas.openxmlformats.org/officeDocument/2006/relationships/tags" Target="../tags/tag64.xml"/><Relationship Id="rId3" Type="http://schemas.openxmlformats.org/officeDocument/2006/relationships/image" Target="../media/image2.png"/><Relationship Id="rId2" Type="http://schemas.openxmlformats.org/officeDocument/2006/relationships/tags" Target="../tags/tag63.xml"/><Relationship Id="rId13" Type="http://schemas.openxmlformats.org/officeDocument/2006/relationships/slideLayout" Target="../slideLayouts/slideLayout1.xml"/><Relationship Id="rId12" Type="http://schemas.openxmlformats.org/officeDocument/2006/relationships/tags" Target="../tags/tag71.xml"/><Relationship Id="rId11" Type="http://schemas.openxmlformats.org/officeDocument/2006/relationships/tags" Target="../tags/tag70.xml"/><Relationship Id="rId10" Type="http://schemas.openxmlformats.org/officeDocument/2006/relationships/tags" Target="../tags/tag69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79.xml"/><Relationship Id="rId8" Type="http://schemas.openxmlformats.org/officeDocument/2006/relationships/tags" Target="../tags/tag78.xml"/><Relationship Id="rId7" Type="http://schemas.openxmlformats.org/officeDocument/2006/relationships/tags" Target="../tags/tag77.xml"/><Relationship Id="rId6" Type="http://schemas.openxmlformats.org/officeDocument/2006/relationships/tags" Target="../tags/tag76.xml"/><Relationship Id="rId5" Type="http://schemas.openxmlformats.org/officeDocument/2006/relationships/tags" Target="../tags/tag75.xml"/><Relationship Id="rId4" Type="http://schemas.openxmlformats.org/officeDocument/2006/relationships/tags" Target="../tags/tag74.xml"/><Relationship Id="rId32" Type="http://schemas.openxmlformats.org/officeDocument/2006/relationships/slideLayout" Target="../slideLayouts/slideLayout2.xml"/><Relationship Id="rId31" Type="http://schemas.openxmlformats.org/officeDocument/2006/relationships/tags" Target="../tags/tag101.xml"/><Relationship Id="rId30" Type="http://schemas.openxmlformats.org/officeDocument/2006/relationships/tags" Target="../tags/tag100.xml"/><Relationship Id="rId3" Type="http://schemas.openxmlformats.org/officeDocument/2006/relationships/tags" Target="../tags/tag73.xml"/><Relationship Id="rId29" Type="http://schemas.openxmlformats.org/officeDocument/2006/relationships/tags" Target="../tags/tag99.xml"/><Relationship Id="rId28" Type="http://schemas.openxmlformats.org/officeDocument/2006/relationships/tags" Target="../tags/tag98.xml"/><Relationship Id="rId27" Type="http://schemas.openxmlformats.org/officeDocument/2006/relationships/tags" Target="../tags/tag97.xml"/><Relationship Id="rId26" Type="http://schemas.openxmlformats.org/officeDocument/2006/relationships/tags" Target="../tags/tag96.xml"/><Relationship Id="rId25" Type="http://schemas.openxmlformats.org/officeDocument/2006/relationships/tags" Target="../tags/tag95.xml"/><Relationship Id="rId24" Type="http://schemas.openxmlformats.org/officeDocument/2006/relationships/tags" Target="../tags/tag94.xml"/><Relationship Id="rId23" Type="http://schemas.openxmlformats.org/officeDocument/2006/relationships/tags" Target="../tags/tag93.xml"/><Relationship Id="rId22" Type="http://schemas.openxmlformats.org/officeDocument/2006/relationships/tags" Target="../tags/tag92.xml"/><Relationship Id="rId21" Type="http://schemas.openxmlformats.org/officeDocument/2006/relationships/tags" Target="../tags/tag91.xml"/><Relationship Id="rId20" Type="http://schemas.openxmlformats.org/officeDocument/2006/relationships/tags" Target="../tags/tag90.xml"/><Relationship Id="rId2" Type="http://schemas.openxmlformats.org/officeDocument/2006/relationships/tags" Target="../tags/tag72.xml"/><Relationship Id="rId19" Type="http://schemas.openxmlformats.org/officeDocument/2006/relationships/tags" Target="../tags/tag89.xml"/><Relationship Id="rId18" Type="http://schemas.openxmlformats.org/officeDocument/2006/relationships/tags" Target="../tags/tag88.xml"/><Relationship Id="rId17" Type="http://schemas.openxmlformats.org/officeDocument/2006/relationships/tags" Target="../tags/tag87.xml"/><Relationship Id="rId16" Type="http://schemas.openxmlformats.org/officeDocument/2006/relationships/tags" Target="../tags/tag86.xml"/><Relationship Id="rId15" Type="http://schemas.openxmlformats.org/officeDocument/2006/relationships/tags" Target="../tags/tag85.xml"/><Relationship Id="rId14" Type="http://schemas.openxmlformats.org/officeDocument/2006/relationships/tags" Target="../tags/tag84.xml"/><Relationship Id="rId13" Type="http://schemas.openxmlformats.org/officeDocument/2006/relationships/tags" Target="../tags/tag83.xml"/><Relationship Id="rId12" Type="http://schemas.openxmlformats.org/officeDocument/2006/relationships/tags" Target="../tags/tag82.xml"/><Relationship Id="rId11" Type="http://schemas.openxmlformats.org/officeDocument/2006/relationships/tags" Target="../tags/tag81.xml"/><Relationship Id="rId10" Type="http://schemas.openxmlformats.org/officeDocument/2006/relationships/tags" Target="../tags/tag80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109.xml"/><Relationship Id="rId8" Type="http://schemas.openxmlformats.org/officeDocument/2006/relationships/tags" Target="../tags/tag108.xml"/><Relationship Id="rId7" Type="http://schemas.openxmlformats.org/officeDocument/2006/relationships/tags" Target="../tags/tag107.xml"/><Relationship Id="rId6" Type="http://schemas.openxmlformats.org/officeDocument/2006/relationships/tags" Target="../tags/tag106.xml"/><Relationship Id="rId5" Type="http://schemas.openxmlformats.org/officeDocument/2006/relationships/tags" Target="../tags/tag105.xml"/><Relationship Id="rId4" Type="http://schemas.openxmlformats.org/officeDocument/2006/relationships/tags" Target="../tags/tag104.xml"/><Relationship Id="rId3" Type="http://schemas.openxmlformats.org/officeDocument/2006/relationships/tags" Target="../tags/tag103.xml"/><Relationship Id="rId2" Type="http://schemas.openxmlformats.org/officeDocument/2006/relationships/tags" Target="../tags/tag102.xml"/><Relationship Id="rId17" Type="http://schemas.openxmlformats.org/officeDocument/2006/relationships/slideLayout" Target="../slideLayouts/slideLayout1.xml"/><Relationship Id="rId16" Type="http://schemas.openxmlformats.org/officeDocument/2006/relationships/tags" Target="../tags/tag116.xml"/><Relationship Id="rId15" Type="http://schemas.openxmlformats.org/officeDocument/2006/relationships/tags" Target="../tags/tag115.xml"/><Relationship Id="rId14" Type="http://schemas.openxmlformats.org/officeDocument/2006/relationships/tags" Target="../tags/tag114.xml"/><Relationship Id="rId13" Type="http://schemas.openxmlformats.org/officeDocument/2006/relationships/tags" Target="../tags/tag113.xml"/><Relationship Id="rId12" Type="http://schemas.openxmlformats.org/officeDocument/2006/relationships/tags" Target="../tags/tag112.xml"/><Relationship Id="rId11" Type="http://schemas.openxmlformats.org/officeDocument/2006/relationships/tags" Target="../tags/tag111.xml"/><Relationship Id="rId10" Type="http://schemas.openxmlformats.org/officeDocument/2006/relationships/tags" Target="../tags/tag110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tags" Target="../tags/tag120.xml"/><Relationship Id="rId6" Type="http://schemas.openxmlformats.org/officeDocument/2006/relationships/image" Target="../media/image2.png"/><Relationship Id="rId5" Type="http://schemas.openxmlformats.org/officeDocument/2006/relationships/tags" Target="../tags/tag119.xml"/><Relationship Id="rId4" Type="http://schemas.openxmlformats.org/officeDocument/2006/relationships/tags" Target="../tags/tag118.xml"/><Relationship Id="rId3" Type="http://schemas.openxmlformats.org/officeDocument/2006/relationships/image" Target="../media/image6.png"/><Relationship Id="rId2" Type="http://schemas.openxmlformats.org/officeDocument/2006/relationships/tags" Target="../tags/tag117.xml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121.xml"/><Relationship Id="rId4" Type="http://schemas.openxmlformats.org/officeDocument/2006/relationships/image" Target="../media/image9.png"/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 descr="图层-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799465" y="657225"/>
            <a:ext cx="2129155" cy="754380"/>
          </a:xfrm>
          <a:prstGeom prst="rect">
            <a:avLst/>
          </a:prstGeom>
        </p:spPr>
      </p:pic>
      <p:pic>
        <p:nvPicPr>
          <p:cNvPr id="16" name="图片 15" descr="组-3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2597150" y="5873115"/>
            <a:ext cx="7040880" cy="481330"/>
          </a:xfrm>
          <a:prstGeom prst="rect">
            <a:avLst/>
          </a:prstGeom>
        </p:spPr>
      </p:pic>
      <p:sp>
        <p:nvSpPr>
          <p:cNvPr id="18" name="文本框 17"/>
          <p:cNvSpPr txBox="1"/>
          <p:nvPr>
            <p:custDataLst>
              <p:tags r:id="rId6"/>
            </p:custDataLst>
          </p:nvPr>
        </p:nvSpPr>
        <p:spPr>
          <a:xfrm>
            <a:off x="2712720" y="5932170"/>
            <a:ext cx="313563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en-US" altLang="zh-CN" sz="1600" b="1">
                <a:solidFill>
                  <a:schemeClr val="bg1"/>
                </a:solidFill>
                <a:latin typeface="+mn-ea"/>
                <a:cs typeface="+mn-ea"/>
              </a:rPr>
              <a:t>“</a:t>
            </a:r>
            <a:r>
              <a:rPr lang="zh-CN" altLang="en-US" sz="1600" b="1">
                <a:solidFill>
                  <a:schemeClr val="bg1"/>
                </a:solidFill>
                <a:latin typeface="+mn-ea"/>
                <a:cs typeface="+mn-ea"/>
              </a:rPr>
              <a:t>公、勤、拼、实</a:t>
            </a:r>
            <a:r>
              <a:rPr lang="en-US" altLang="zh-CN" sz="1600" b="1">
                <a:solidFill>
                  <a:schemeClr val="bg1"/>
                </a:solidFill>
                <a:latin typeface="+mn-ea"/>
                <a:cs typeface="+mn-ea"/>
              </a:rPr>
              <a:t>“</a:t>
            </a:r>
            <a:r>
              <a:rPr lang="zh-CN" altLang="en-US" sz="1600" b="1">
                <a:solidFill>
                  <a:schemeClr val="bg1"/>
                </a:solidFill>
                <a:latin typeface="+mn-ea"/>
                <a:cs typeface="+mn-ea"/>
              </a:rPr>
              <a:t>奋斗者精神</a:t>
            </a:r>
            <a:endParaRPr lang="zh-CN" altLang="en-US" sz="1600" b="1">
              <a:solidFill>
                <a:schemeClr val="bg1"/>
              </a:solidFill>
              <a:latin typeface="+mn-ea"/>
              <a:cs typeface="+mn-ea"/>
            </a:endParaRPr>
          </a:p>
        </p:txBody>
      </p:sp>
      <p:sp>
        <p:nvSpPr>
          <p:cNvPr id="19" name="文本框 18"/>
          <p:cNvSpPr txBox="1"/>
          <p:nvPr>
            <p:custDataLst>
              <p:tags r:id="rId7"/>
            </p:custDataLst>
          </p:nvPr>
        </p:nvSpPr>
        <p:spPr>
          <a:xfrm>
            <a:off x="6261100" y="5938520"/>
            <a:ext cx="321183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zh-CN" sz="1600" b="1">
                <a:solidFill>
                  <a:schemeClr val="bg1"/>
                </a:solidFill>
                <a:latin typeface="+mn-ea"/>
                <a:cs typeface="+mn-ea"/>
              </a:rPr>
              <a:t>深圳市特力</a:t>
            </a:r>
            <a:r>
              <a:rPr lang="en-US" altLang="zh-CN" sz="1600" b="1">
                <a:solidFill>
                  <a:schemeClr val="bg1"/>
                </a:solidFill>
                <a:latin typeface="+mn-ea"/>
                <a:cs typeface="+mn-ea"/>
              </a:rPr>
              <a:t> (</a:t>
            </a:r>
            <a:r>
              <a:rPr lang="zh-CN" altLang="en-US" sz="1600" b="1">
                <a:solidFill>
                  <a:schemeClr val="bg1"/>
                </a:solidFill>
                <a:latin typeface="+mn-ea"/>
                <a:cs typeface="+mn-ea"/>
              </a:rPr>
              <a:t>集团）股份有限公司</a:t>
            </a:r>
            <a:endParaRPr lang="zh-CN" altLang="en-US" sz="1600" b="1">
              <a:solidFill>
                <a:schemeClr val="bg1"/>
              </a:solidFill>
              <a:latin typeface="+mn-ea"/>
              <a:cs typeface="+mn-ea"/>
            </a:endParaRPr>
          </a:p>
        </p:txBody>
      </p:sp>
      <p:sp>
        <p:nvSpPr>
          <p:cNvPr id="2" name="文本框 1"/>
          <p:cNvSpPr txBox="1"/>
          <p:nvPr>
            <p:custDataLst>
              <p:tags r:id="rId8"/>
            </p:custDataLst>
          </p:nvPr>
        </p:nvSpPr>
        <p:spPr>
          <a:xfrm>
            <a:off x="1154430" y="2407285"/>
            <a:ext cx="783272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7200" b="1">
                <a:latin typeface="微软雅黑" panose="020B0503020204020204" pitchFamily="34" charset="-122"/>
                <a:ea typeface="微软雅黑" panose="020B0503020204020204" pitchFamily="34" charset="-122"/>
                <a:sym typeface="Helvetica Light"/>
              </a:rPr>
              <a:t>竞聘报告</a:t>
            </a:r>
            <a:endParaRPr lang="zh-CN" altLang="en-US" sz="7200" b="1" dirty="0">
              <a:latin typeface="微软雅黑" panose="020B0503020204020204" pitchFamily="34" charset="-122"/>
              <a:ea typeface="微软雅黑" panose="020B0503020204020204" pitchFamily="34" charset="-122"/>
              <a:sym typeface="Helvetica Light"/>
            </a:endParaRPr>
          </a:p>
          <a:p>
            <a:pPr algn="l"/>
            <a:endParaRPr lang="zh-CN" altLang="en-US" sz="7200" b="1">
              <a:solidFill>
                <a:srgbClr val="213C86"/>
              </a:solidFill>
            </a:endParaRPr>
          </a:p>
        </p:txBody>
      </p:sp>
      <p:sp>
        <p:nvSpPr>
          <p:cNvPr id="4" name="文本框 3"/>
          <p:cNvSpPr txBox="1"/>
          <p:nvPr>
            <p:custDataLst>
              <p:tags r:id="rId9"/>
            </p:custDataLst>
          </p:nvPr>
        </p:nvSpPr>
        <p:spPr>
          <a:xfrm>
            <a:off x="1203960" y="3752850"/>
            <a:ext cx="229616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sz="2200" b="1">
                <a:solidFill>
                  <a:srgbClr val="E15517"/>
                </a:solidFill>
              </a:rPr>
              <a:t>竞聘人：</a:t>
            </a:r>
            <a:endParaRPr lang="zh-CN" sz="2200" b="1">
              <a:solidFill>
                <a:srgbClr val="E15517"/>
              </a:solidFill>
            </a:endParaRPr>
          </a:p>
        </p:txBody>
      </p:sp>
      <p:sp>
        <p:nvSpPr>
          <p:cNvPr id="5" name="文本框 4"/>
          <p:cNvSpPr txBox="1"/>
          <p:nvPr>
            <p:custDataLst>
              <p:tags r:id="rId10"/>
            </p:custDataLst>
          </p:nvPr>
        </p:nvSpPr>
        <p:spPr>
          <a:xfrm>
            <a:off x="3807460" y="3752850"/>
            <a:ext cx="220154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sz="2200" b="1">
                <a:solidFill>
                  <a:srgbClr val="E15517"/>
                </a:solidFill>
              </a:rPr>
              <a:t>竞聘岗位：</a:t>
            </a:r>
            <a:endParaRPr lang="zh-CN" sz="2200" b="1">
              <a:solidFill>
                <a:srgbClr val="E15517"/>
              </a:solidFill>
            </a:endParaRPr>
          </a:p>
        </p:txBody>
      </p:sp>
      <p:cxnSp>
        <p:nvCxnSpPr>
          <p:cNvPr id="6" name="直接连接符 5"/>
          <p:cNvCxnSpPr/>
          <p:nvPr>
            <p:custDataLst>
              <p:tags r:id="rId11"/>
            </p:custDataLst>
          </p:nvPr>
        </p:nvCxnSpPr>
        <p:spPr>
          <a:xfrm>
            <a:off x="3693795" y="3841115"/>
            <a:ext cx="0" cy="299085"/>
          </a:xfrm>
          <a:prstGeom prst="line">
            <a:avLst/>
          </a:prstGeom>
          <a:ln w="25400">
            <a:solidFill>
              <a:srgbClr val="E15517"/>
            </a:solidFill>
          </a:ln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  <p:custDataLst>
      <p:tags r:id="rId1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7" name="文本框 26"/>
          <p:cNvSpPr txBox="1"/>
          <p:nvPr>
            <p:custDataLst>
              <p:tags r:id="rId2"/>
            </p:custDataLst>
          </p:nvPr>
        </p:nvSpPr>
        <p:spPr>
          <a:xfrm>
            <a:off x="791845" y="650240"/>
            <a:ext cx="364426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en-US" sz="4400" b="1">
                <a:solidFill>
                  <a:schemeClr val="bg1"/>
                </a:solidFill>
              </a:rPr>
              <a:t>DIRECTORY</a:t>
            </a:r>
            <a:endParaRPr lang="en-US" sz="4400" b="1">
              <a:solidFill>
                <a:schemeClr val="bg1"/>
              </a:solidFill>
            </a:endParaRPr>
          </a:p>
        </p:txBody>
      </p:sp>
      <p:sp>
        <p:nvSpPr>
          <p:cNvPr id="31" name="文本框 30"/>
          <p:cNvSpPr txBox="1"/>
          <p:nvPr>
            <p:custDataLst>
              <p:tags r:id="rId3"/>
            </p:custDataLst>
          </p:nvPr>
        </p:nvSpPr>
        <p:spPr>
          <a:xfrm>
            <a:off x="791845" y="423545"/>
            <a:ext cx="1672590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500" b="1">
                <a:solidFill>
                  <a:srgbClr val="213C86"/>
                </a:solidFill>
              </a:rPr>
              <a:t>目</a:t>
            </a:r>
            <a:r>
              <a:rPr lang="en-US" altLang="zh-CN" sz="4500" b="1">
                <a:solidFill>
                  <a:srgbClr val="213C86"/>
                </a:solidFill>
              </a:rPr>
              <a:t>  </a:t>
            </a:r>
            <a:r>
              <a:rPr lang="zh-CN" altLang="en-US" sz="4500" b="1">
                <a:solidFill>
                  <a:srgbClr val="213C86"/>
                </a:solidFill>
              </a:rPr>
              <a:t>录</a:t>
            </a:r>
            <a:endParaRPr lang="zh-CN" altLang="en-US" sz="4500" b="1">
              <a:solidFill>
                <a:srgbClr val="213C86"/>
              </a:solidFill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940435" y="2178050"/>
            <a:ext cx="3095625" cy="3058160"/>
            <a:chOff x="1481" y="3430"/>
            <a:chExt cx="4875" cy="4816"/>
          </a:xfrm>
        </p:grpSpPr>
        <p:sp>
          <p:nvSpPr>
            <p:cNvPr id="48" name="文本框 47"/>
            <p:cNvSpPr txBox="1"/>
            <p:nvPr>
              <p:custDataLst>
                <p:tags r:id="rId4"/>
              </p:custDataLst>
            </p:nvPr>
          </p:nvSpPr>
          <p:spPr>
            <a:xfrm>
              <a:off x="1481" y="3430"/>
              <a:ext cx="4875" cy="8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sz="3000" b="1">
                  <a:solidFill>
                    <a:srgbClr val="E15517"/>
                  </a:solidFill>
                  <a:sym typeface="+mn-ea"/>
                </a:rPr>
                <a:t>01</a:t>
              </a:r>
              <a:r>
                <a:rPr lang="en-US" sz="2500" b="1">
                  <a:solidFill>
                    <a:srgbClr val="E15517"/>
                  </a:solidFill>
                  <a:sym typeface="+mn-ea"/>
                </a:rPr>
                <a:t> </a:t>
              </a:r>
              <a:r>
                <a:rPr lang="zh-CN" altLang="en-US" sz="2300" b="1" spc="-150" dirty="0">
                  <a:ln w="6350" cmpd="sng">
                    <a:solidFill>
                      <a:prstClr val="white">
                        <a:alpha val="22000"/>
                      </a:prstClr>
                    </a:solidFill>
                    <a:prstDash val="solid"/>
                  </a:ln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任职经历</a:t>
              </a:r>
              <a:endParaRPr lang="zh-CN" altLang="en-US" sz="2300" b="1" spc="-150" dirty="0">
                <a:ln w="6350" cmpd="sng">
                  <a:solidFill>
                    <a:prstClr val="white">
                      <a:alpha val="22000"/>
                    </a:prstClr>
                  </a:solidFill>
                  <a:prstDash val="solid"/>
                </a:ln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50" name="文本框 49"/>
            <p:cNvSpPr txBox="1"/>
            <p:nvPr>
              <p:custDataLst>
                <p:tags r:id="rId5"/>
              </p:custDataLst>
            </p:nvPr>
          </p:nvSpPr>
          <p:spPr>
            <a:xfrm>
              <a:off x="1533" y="4476"/>
              <a:ext cx="3002" cy="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400" b="1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1. </a:t>
              </a:r>
              <a:r>
                <a:rPr lang="zh-CN" altLang="en-US" sz="1400" b="1">
                  <a:solidFill>
                    <a:srgbClr val="534D4F"/>
                  </a:solidFill>
                  <a:latin typeface="+mj-ea"/>
                  <a:ea typeface="+mj-ea"/>
                  <a:cs typeface="+mj-ea"/>
                  <a:sym typeface="+mn-ea"/>
                </a:rPr>
                <a:t>二级标题</a:t>
              </a:r>
              <a:endParaRPr lang="zh-CN" altLang="en-US" sz="1400" b="1">
                <a:solidFill>
                  <a:srgbClr val="534D4F"/>
                </a:solidFill>
                <a:latin typeface="+mj-ea"/>
                <a:ea typeface="+mj-ea"/>
                <a:cs typeface="+mj-ea"/>
              </a:endParaRPr>
            </a:p>
          </p:txBody>
        </p:sp>
        <p:sp>
          <p:nvSpPr>
            <p:cNvPr id="52" name="文本框 51"/>
            <p:cNvSpPr txBox="1"/>
            <p:nvPr>
              <p:custDataLst>
                <p:tags r:id="rId6"/>
              </p:custDataLst>
            </p:nvPr>
          </p:nvSpPr>
          <p:spPr>
            <a:xfrm>
              <a:off x="1533" y="4998"/>
              <a:ext cx="3534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1.1 </a:t>
              </a:r>
              <a:r>
                <a:rPr 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三级标题</a:t>
              </a:r>
              <a:endParaRPr lang="zh-CN" sz="1200">
                <a:solidFill>
                  <a:srgbClr val="534D4F"/>
                </a:solidFill>
                <a:latin typeface="+mj-ea"/>
                <a:ea typeface="+mj-ea"/>
                <a:cs typeface="+mj-ea"/>
              </a:endParaRPr>
            </a:p>
          </p:txBody>
        </p:sp>
        <p:sp>
          <p:nvSpPr>
            <p:cNvPr id="61" name="文本框 60"/>
            <p:cNvSpPr txBox="1"/>
            <p:nvPr>
              <p:custDataLst>
                <p:tags r:id="rId7"/>
              </p:custDataLst>
            </p:nvPr>
          </p:nvSpPr>
          <p:spPr>
            <a:xfrm>
              <a:off x="1533" y="5415"/>
              <a:ext cx="3534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1.2 </a:t>
              </a:r>
              <a:r>
                <a:rPr 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三级标题</a:t>
              </a:r>
              <a:endParaRPr lang="zh-CN" sz="1200">
                <a:solidFill>
                  <a:srgbClr val="534D4F"/>
                </a:solidFill>
                <a:latin typeface="+mj-ea"/>
                <a:ea typeface="+mj-ea"/>
                <a:cs typeface="+mj-ea"/>
              </a:endParaRPr>
            </a:p>
          </p:txBody>
        </p:sp>
        <p:sp>
          <p:nvSpPr>
            <p:cNvPr id="62" name="文本框 61"/>
            <p:cNvSpPr txBox="1"/>
            <p:nvPr>
              <p:custDataLst>
                <p:tags r:id="rId8"/>
              </p:custDataLst>
            </p:nvPr>
          </p:nvSpPr>
          <p:spPr>
            <a:xfrm>
              <a:off x="1533" y="5832"/>
              <a:ext cx="3534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1.3 </a:t>
              </a:r>
              <a:r>
                <a:rPr 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三级标题</a:t>
              </a:r>
              <a:endParaRPr lang="zh-CN" sz="1200">
                <a:solidFill>
                  <a:srgbClr val="534D4F"/>
                </a:solidFill>
                <a:latin typeface="+mj-ea"/>
                <a:ea typeface="+mj-ea"/>
                <a:cs typeface="+mj-ea"/>
              </a:endParaRPr>
            </a:p>
          </p:txBody>
        </p:sp>
        <p:sp>
          <p:nvSpPr>
            <p:cNvPr id="63" name="文本框 62"/>
            <p:cNvSpPr txBox="1"/>
            <p:nvPr>
              <p:custDataLst>
                <p:tags r:id="rId9"/>
              </p:custDataLst>
            </p:nvPr>
          </p:nvSpPr>
          <p:spPr>
            <a:xfrm>
              <a:off x="1533" y="6446"/>
              <a:ext cx="3002" cy="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400" b="1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2. </a:t>
              </a:r>
              <a:r>
                <a:rPr lang="zh-CN" altLang="en-US" sz="1400" b="1">
                  <a:solidFill>
                    <a:srgbClr val="534D4F"/>
                  </a:solidFill>
                  <a:latin typeface="+mj-ea"/>
                  <a:ea typeface="+mj-ea"/>
                  <a:cs typeface="+mj-ea"/>
                  <a:sym typeface="+mn-ea"/>
                </a:rPr>
                <a:t>二级标题</a:t>
              </a:r>
              <a:endParaRPr lang="zh-CN" altLang="en-US" sz="1400" b="1">
                <a:solidFill>
                  <a:srgbClr val="534D4F"/>
                </a:solidFill>
                <a:latin typeface="+mj-ea"/>
                <a:ea typeface="+mj-ea"/>
                <a:cs typeface="+mj-ea"/>
              </a:endParaRPr>
            </a:p>
          </p:txBody>
        </p:sp>
        <p:sp>
          <p:nvSpPr>
            <p:cNvPr id="64" name="文本框 63"/>
            <p:cNvSpPr txBox="1"/>
            <p:nvPr>
              <p:custDataLst>
                <p:tags r:id="rId10"/>
              </p:custDataLst>
            </p:nvPr>
          </p:nvSpPr>
          <p:spPr>
            <a:xfrm>
              <a:off x="1533" y="6978"/>
              <a:ext cx="3534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2.1 </a:t>
              </a:r>
              <a:r>
                <a:rPr 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三级标题</a:t>
              </a:r>
              <a:endParaRPr lang="zh-CN" sz="1200">
                <a:solidFill>
                  <a:srgbClr val="534D4F"/>
                </a:solidFill>
                <a:latin typeface="+mj-ea"/>
                <a:ea typeface="+mj-ea"/>
                <a:cs typeface="+mj-ea"/>
              </a:endParaRPr>
            </a:p>
          </p:txBody>
        </p:sp>
        <p:sp>
          <p:nvSpPr>
            <p:cNvPr id="65" name="文本框 64"/>
            <p:cNvSpPr txBox="1"/>
            <p:nvPr>
              <p:custDataLst>
                <p:tags r:id="rId11"/>
              </p:custDataLst>
            </p:nvPr>
          </p:nvSpPr>
          <p:spPr>
            <a:xfrm>
              <a:off x="1533" y="7395"/>
              <a:ext cx="3534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2.2 </a:t>
              </a:r>
              <a:r>
                <a:rPr 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三级标题</a:t>
              </a:r>
              <a:endParaRPr lang="zh-CN" sz="1200">
                <a:solidFill>
                  <a:srgbClr val="534D4F"/>
                </a:solidFill>
                <a:latin typeface="+mj-ea"/>
                <a:ea typeface="+mj-ea"/>
                <a:cs typeface="+mj-ea"/>
              </a:endParaRPr>
            </a:p>
          </p:txBody>
        </p:sp>
        <p:sp>
          <p:nvSpPr>
            <p:cNvPr id="66" name="文本框 65"/>
            <p:cNvSpPr txBox="1"/>
            <p:nvPr>
              <p:custDataLst>
                <p:tags r:id="rId12"/>
              </p:custDataLst>
            </p:nvPr>
          </p:nvSpPr>
          <p:spPr>
            <a:xfrm>
              <a:off x="1533" y="7812"/>
              <a:ext cx="3534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2.3 </a:t>
              </a:r>
              <a:r>
                <a:rPr 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三级标题</a:t>
              </a:r>
              <a:endParaRPr lang="zh-CN" sz="1200">
                <a:solidFill>
                  <a:srgbClr val="534D4F"/>
                </a:solidFill>
                <a:latin typeface="+mj-ea"/>
                <a:ea typeface="+mj-ea"/>
                <a:cs typeface="+mj-ea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3187065" y="2178050"/>
            <a:ext cx="3095625" cy="3058160"/>
            <a:chOff x="5067" y="3430"/>
            <a:chExt cx="4875" cy="4816"/>
          </a:xfrm>
        </p:grpSpPr>
        <p:sp>
          <p:nvSpPr>
            <p:cNvPr id="22" name="文本框 21"/>
            <p:cNvSpPr txBox="1"/>
            <p:nvPr>
              <p:custDataLst>
                <p:tags r:id="rId13"/>
              </p:custDataLst>
            </p:nvPr>
          </p:nvSpPr>
          <p:spPr>
            <a:xfrm>
              <a:off x="5067" y="3430"/>
              <a:ext cx="4875" cy="8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sz="3000" b="1">
                  <a:solidFill>
                    <a:srgbClr val="E15517"/>
                  </a:solidFill>
                  <a:sym typeface="+mn-ea"/>
                </a:rPr>
                <a:t>02</a:t>
              </a:r>
              <a:r>
                <a:rPr lang="en-US" sz="2500" b="1">
                  <a:solidFill>
                    <a:srgbClr val="E15517"/>
                  </a:solidFill>
                  <a:sym typeface="+mn-ea"/>
                </a:rPr>
                <a:t> </a:t>
              </a:r>
              <a:r>
                <a:rPr lang="zh-CN" altLang="en-US" sz="2300" b="1" spc="-150" dirty="0">
                  <a:ln w="6350" cmpd="sng">
                    <a:solidFill>
                      <a:prstClr val="white">
                        <a:alpha val="22000"/>
                      </a:prstClr>
                    </a:solidFill>
                    <a:prstDash val="solid"/>
                  </a:ln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岗位理解和认识</a:t>
              </a:r>
              <a:endParaRPr lang="zh-CN" altLang="en-US" sz="2300" b="1" spc="-150" dirty="0">
                <a:ln w="6350" cmpd="sng">
                  <a:solidFill>
                    <a:prstClr val="white">
                      <a:alpha val="22000"/>
                    </a:prstClr>
                  </a:solidFill>
                  <a:prstDash val="solid"/>
                </a:ln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23" name="文本框 22"/>
            <p:cNvSpPr txBox="1"/>
            <p:nvPr>
              <p:custDataLst>
                <p:tags r:id="rId14"/>
              </p:custDataLst>
            </p:nvPr>
          </p:nvSpPr>
          <p:spPr>
            <a:xfrm>
              <a:off x="5119" y="4476"/>
              <a:ext cx="3002" cy="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400" b="1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1. </a:t>
              </a:r>
              <a:r>
                <a:rPr lang="zh-CN" altLang="en-US" sz="1400" b="1">
                  <a:solidFill>
                    <a:srgbClr val="534D4F"/>
                  </a:solidFill>
                  <a:latin typeface="+mj-ea"/>
                  <a:ea typeface="+mj-ea"/>
                  <a:cs typeface="+mj-ea"/>
                  <a:sym typeface="+mn-ea"/>
                </a:rPr>
                <a:t>二级标题</a:t>
              </a:r>
              <a:endParaRPr lang="zh-CN" altLang="en-US" sz="1400" b="1">
                <a:solidFill>
                  <a:srgbClr val="534D4F"/>
                </a:solidFill>
                <a:latin typeface="+mj-ea"/>
                <a:ea typeface="+mj-ea"/>
                <a:cs typeface="+mj-ea"/>
              </a:endParaRPr>
            </a:p>
          </p:txBody>
        </p:sp>
        <p:sp>
          <p:nvSpPr>
            <p:cNvPr id="24" name="文本框 23"/>
            <p:cNvSpPr txBox="1"/>
            <p:nvPr>
              <p:custDataLst>
                <p:tags r:id="rId15"/>
              </p:custDataLst>
            </p:nvPr>
          </p:nvSpPr>
          <p:spPr>
            <a:xfrm>
              <a:off x="5119" y="4998"/>
              <a:ext cx="3534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1.1 </a:t>
              </a:r>
              <a:r>
                <a:rPr 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三级标题</a:t>
              </a:r>
              <a:endParaRPr lang="zh-CN" sz="1200">
                <a:solidFill>
                  <a:srgbClr val="534D4F"/>
                </a:solidFill>
                <a:latin typeface="+mj-ea"/>
                <a:ea typeface="+mj-ea"/>
                <a:cs typeface="+mj-ea"/>
              </a:endParaRPr>
            </a:p>
          </p:txBody>
        </p:sp>
        <p:sp>
          <p:nvSpPr>
            <p:cNvPr id="25" name="文本框 24"/>
            <p:cNvSpPr txBox="1"/>
            <p:nvPr>
              <p:custDataLst>
                <p:tags r:id="rId16"/>
              </p:custDataLst>
            </p:nvPr>
          </p:nvSpPr>
          <p:spPr>
            <a:xfrm>
              <a:off x="5119" y="5415"/>
              <a:ext cx="3534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1.2 </a:t>
              </a:r>
              <a:r>
                <a:rPr 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三级标题</a:t>
              </a:r>
              <a:endParaRPr lang="zh-CN" sz="1200">
                <a:solidFill>
                  <a:srgbClr val="534D4F"/>
                </a:solidFill>
                <a:latin typeface="+mj-ea"/>
                <a:ea typeface="+mj-ea"/>
                <a:cs typeface="+mj-ea"/>
              </a:endParaRPr>
            </a:p>
          </p:txBody>
        </p:sp>
        <p:sp>
          <p:nvSpPr>
            <p:cNvPr id="28" name="文本框 27"/>
            <p:cNvSpPr txBox="1"/>
            <p:nvPr>
              <p:custDataLst>
                <p:tags r:id="rId17"/>
              </p:custDataLst>
            </p:nvPr>
          </p:nvSpPr>
          <p:spPr>
            <a:xfrm>
              <a:off x="5119" y="5832"/>
              <a:ext cx="3534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1.3 </a:t>
              </a:r>
              <a:r>
                <a:rPr 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三级标题</a:t>
              </a:r>
              <a:endParaRPr lang="zh-CN" sz="1200">
                <a:solidFill>
                  <a:srgbClr val="534D4F"/>
                </a:solidFill>
                <a:latin typeface="+mj-ea"/>
                <a:ea typeface="+mj-ea"/>
                <a:cs typeface="+mj-ea"/>
              </a:endParaRPr>
            </a:p>
          </p:txBody>
        </p:sp>
        <p:sp>
          <p:nvSpPr>
            <p:cNvPr id="29" name="文本框 28"/>
            <p:cNvSpPr txBox="1"/>
            <p:nvPr>
              <p:custDataLst>
                <p:tags r:id="rId18"/>
              </p:custDataLst>
            </p:nvPr>
          </p:nvSpPr>
          <p:spPr>
            <a:xfrm>
              <a:off x="5119" y="6446"/>
              <a:ext cx="3002" cy="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400" b="1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2. </a:t>
              </a:r>
              <a:r>
                <a:rPr lang="zh-CN" altLang="en-US" sz="1400" b="1">
                  <a:solidFill>
                    <a:srgbClr val="534D4F"/>
                  </a:solidFill>
                  <a:latin typeface="+mj-ea"/>
                  <a:ea typeface="+mj-ea"/>
                  <a:cs typeface="+mj-ea"/>
                  <a:sym typeface="+mn-ea"/>
                </a:rPr>
                <a:t>二级标题</a:t>
              </a:r>
              <a:endParaRPr lang="zh-CN" altLang="en-US" sz="1400" b="1">
                <a:solidFill>
                  <a:srgbClr val="534D4F"/>
                </a:solidFill>
                <a:latin typeface="+mj-ea"/>
                <a:ea typeface="+mj-ea"/>
                <a:cs typeface="+mj-ea"/>
              </a:endParaRPr>
            </a:p>
          </p:txBody>
        </p:sp>
        <p:sp>
          <p:nvSpPr>
            <p:cNvPr id="30" name="文本框 29"/>
            <p:cNvSpPr txBox="1"/>
            <p:nvPr>
              <p:custDataLst>
                <p:tags r:id="rId19"/>
              </p:custDataLst>
            </p:nvPr>
          </p:nvSpPr>
          <p:spPr>
            <a:xfrm>
              <a:off x="5119" y="6978"/>
              <a:ext cx="3534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2.1 </a:t>
              </a:r>
              <a:r>
                <a:rPr 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三级标题</a:t>
              </a:r>
              <a:endParaRPr lang="zh-CN" sz="1200">
                <a:solidFill>
                  <a:srgbClr val="534D4F"/>
                </a:solidFill>
                <a:latin typeface="+mj-ea"/>
                <a:ea typeface="+mj-ea"/>
                <a:cs typeface="+mj-ea"/>
              </a:endParaRPr>
            </a:p>
          </p:txBody>
        </p:sp>
        <p:sp>
          <p:nvSpPr>
            <p:cNvPr id="32" name="文本框 31"/>
            <p:cNvSpPr txBox="1"/>
            <p:nvPr>
              <p:custDataLst>
                <p:tags r:id="rId20"/>
              </p:custDataLst>
            </p:nvPr>
          </p:nvSpPr>
          <p:spPr>
            <a:xfrm>
              <a:off x="5119" y="7395"/>
              <a:ext cx="3534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2.2 </a:t>
              </a:r>
              <a:r>
                <a:rPr 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三级标题</a:t>
              </a:r>
              <a:endParaRPr lang="zh-CN" sz="1200">
                <a:solidFill>
                  <a:srgbClr val="534D4F"/>
                </a:solidFill>
                <a:latin typeface="+mj-ea"/>
                <a:ea typeface="+mj-ea"/>
                <a:cs typeface="+mj-ea"/>
              </a:endParaRPr>
            </a:p>
          </p:txBody>
        </p:sp>
        <p:sp>
          <p:nvSpPr>
            <p:cNvPr id="33" name="文本框 32"/>
            <p:cNvSpPr txBox="1"/>
            <p:nvPr>
              <p:custDataLst>
                <p:tags r:id="rId21"/>
              </p:custDataLst>
            </p:nvPr>
          </p:nvSpPr>
          <p:spPr>
            <a:xfrm>
              <a:off x="5119" y="7812"/>
              <a:ext cx="3534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2.3 </a:t>
              </a:r>
              <a:r>
                <a:rPr 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三级标题</a:t>
              </a:r>
              <a:endParaRPr lang="zh-CN" sz="1200">
                <a:solidFill>
                  <a:srgbClr val="534D4F"/>
                </a:solidFill>
                <a:latin typeface="+mj-ea"/>
                <a:ea typeface="+mj-ea"/>
                <a:cs typeface="+mj-ea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6068695" y="2178050"/>
            <a:ext cx="3095625" cy="3058160"/>
            <a:chOff x="5067" y="3430"/>
            <a:chExt cx="4875" cy="4816"/>
          </a:xfrm>
        </p:grpSpPr>
        <p:sp>
          <p:nvSpPr>
            <p:cNvPr id="37" name="文本框 36"/>
            <p:cNvSpPr txBox="1"/>
            <p:nvPr>
              <p:custDataLst>
                <p:tags r:id="rId22"/>
              </p:custDataLst>
            </p:nvPr>
          </p:nvSpPr>
          <p:spPr>
            <a:xfrm>
              <a:off x="5067" y="3430"/>
              <a:ext cx="4875" cy="8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sz="3000" b="1">
                  <a:solidFill>
                    <a:srgbClr val="E15517"/>
                  </a:solidFill>
                  <a:sym typeface="+mn-ea"/>
                </a:rPr>
                <a:t>03</a:t>
              </a:r>
              <a:r>
                <a:rPr lang="en-US" sz="2500" b="1">
                  <a:solidFill>
                    <a:srgbClr val="E15517"/>
                  </a:solidFill>
                  <a:sym typeface="+mn-ea"/>
                </a:rPr>
                <a:t> </a:t>
              </a:r>
              <a:r>
                <a:rPr lang="zh-CN" altLang="en-US" sz="2300" b="1" spc="-150" dirty="0">
                  <a:ln w="6350" cmpd="sng">
                    <a:solidFill>
                      <a:prstClr val="white">
                        <a:alpha val="22000"/>
                      </a:prstClr>
                    </a:solidFill>
                    <a:prstDash val="solid"/>
                  </a:ln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岗位规划</a:t>
              </a:r>
              <a:endParaRPr lang="zh-CN" altLang="en-US" sz="2300" b="1" spc="-150" dirty="0">
                <a:ln w="6350" cmpd="sng">
                  <a:solidFill>
                    <a:prstClr val="white">
                      <a:alpha val="22000"/>
                    </a:prstClr>
                  </a:solidFill>
                  <a:prstDash val="solid"/>
                </a:ln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38" name="文本框 37"/>
            <p:cNvSpPr txBox="1"/>
            <p:nvPr>
              <p:custDataLst>
                <p:tags r:id="rId23"/>
              </p:custDataLst>
            </p:nvPr>
          </p:nvSpPr>
          <p:spPr>
            <a:xfrm>
              <a:off x="5119" y="4476"/>
              <a:ext cx="3002" cy="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400" b="1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1. </a:t>
              </a:r>
              <a:r>
                <a:rPr lang="zh-CN" altLang="en-US" sz="1400" b="1">
                  <a:solidFill>
                    <a:srgbClr val="534D4F"/>
                  </a:solidFill>
                  <a:latin typeface="+mj-ea"/>
                  <a:ea typeface="+mj-ea"/>
                  <a:cs typeface="+mj-ea"/>
                  <a:sym typeface="+mn-ea"/>
                </a:rPr>
                <a:t>二级标题</a:t>
              </a:r>
              <a:endParaRPr lang="zh-CN" altLang="en-US" sz="1400" b="1">
                <a:solidFill>
                  <a:srgbClr val="534D4F"/>
                </a:solidFill>
                <a:latin typeface="+mj-ea"/>
                <a:ea typeface="+mj-ea"/>
                <a:cs typeface="+mj-ea"/>
              </a:endParaRPr>
            </a:p>
          </p:txBody>
        </p:sp>
        <p:sp>
          <p:nvSpPr>
            <p:cNvPr id="39" name="文本框 38"/>
            <p:cNvSpPr txBox="1"/>
            <p:nvPr>
              <p:custDataLst>
                <p:tags r:id="rId24"/>
              </p:custDataLst>
            </p:nvPr>
          </p:nvSpPr>
          <p:spPr>
            <a:xfrm>
              <a:off x="5119" y="4998"/>
              <a:ext cx="3534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1.1 </a:t>
              </a:r>
              <a:r>
                <a:rPr 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三级标题</a:t>
              </a:r>
              <a:endParaRPr lang="zh-CN" sz="1200">
                <a:solidFill>
                  <a:srgbClr val="534D4F"/>
                </a:solidFill>
                <a:latin typeface="+mj-ea"/>
                <a:ea typeface="+mj-ea"/>
                <a:cs typeface="+mj-ea"/>
              </a:endParaRPr>
            </a:p>
          </p:txBody>
        </p:sp>
        <p:sp>
          <p:nvSpPr>
            <p:cNvPr id="40" name="文本框 39"/>
            <p:cNvSpPr txBox="1"/>
            <p:nvPr>
              <p:custDataLst>
                <p:tags r:id="rId25"/>
              </p:custDataLst>
            </p:nvPr>
          </p:nvSpPr>
          <p:spPr>
            <a:xfrm>
              <a:off x="5119" y="5415"/>
              <a:ext cx="3534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1.2 </a:t>
              </a:r>
              <a:r>
                <a:rPr 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三级标题</a:t>
              </a:r>
              <a:endParaRPr lang="zh-CN" sz="1200">
                <a:solidFill>
                  <a:srgbClr val="534D4F"/>
                </a:solidFill>
                <a:latin typeface="+mj-ea"/>
                <a:ea typeface="+mj-ea"/>
                <a:cs typeface="+mj-ea"/>
              </a:endParaRPr>
            </a:p>
          </p:txBody>
        </p:sp>
        <p:sp>
          <p:nvSpPr>
            <p:cNvPr id="41" name="文本框 40"/>
            <p:cNvSpPr txBox="1"/>
            <p:nvPr>
              <p:custDataLst>
                <p:tags r:id="rId26"/>
              </p:custDataLst>
            </p:nvPr>
          </p:nvSpPr>
          <p:spPr>
            <a:xfrm>
              <a:off x="5119" y="5832"/>
              <a:ext cx="3534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1.3 </a:t>
              </a:r>
              <a:r>
                <a:rPr 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三级标题</a:t>
              </a:r>
              <a:endParaRPr lang="zh-CN" sz="1200">
                <a:solidFill>
                  <a:srgbClr val="534D4F"/>
                </a:solidFill>
                <a:latin typeface="+mj-ea"/>
                <a:ea typeface="+mj-ea"/>
                <a:cs typeface="+mj-ea"/>
              </a:endParaRPr>
            </a:p>
          </p:txBody>
        </p:sp>
        <p:sp>
          <p:nvSpPr>
            <p:cNvPr id="42" name="文本框 41"/>
            <p:cNvSpPr txBox="1"/>
            <p:nvPr>
              <p:custDataLst>
                <p:tags r:id="rId27"/>
              </p:custDataLst>
            </p:nvPr>
          </p:nvSpPr>
          <p:spPr>
            <a:xfrm>
              <a:off x="5119" y="6446"/>
              <a:ext cx="3002" cy="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400" b="1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2. </a:t>
              </a:r>
              <a:r>
                <a:rPr lang="zh-CN" altLang="en-US" sz="1400" b="1">
                  <a:solidFill>
                    <a:srgbClr val="534D4F"/>
                  </a:solidFill>
                  <a:latin typeface="+mj-ea"/>
                  <a:ea typeface="+mj-ea"/>
                  <a:cs typeface="+mj-ea"/>
                  <a:sym typeface="+mn-ea"/>
                </a:rPr>
                <a:t>二级标题</a:t>
              </a:r>
              <a:endParaRPr lang="zh-CN" altLang="en-US" sz="1400" b="1">
                <a:solidFill>
                  <a:srgbClr val="534D4F"/>
                </a:solidFill>
                <a:latin typeface="+mj-ea"/>
                <a:ea typeface="+mj-ea"/>
                <a:cs typeface="+mj-ea"/>
              </a:endParaRPr>
            </a:p>
          </p:txBody>
        </p:sp>
        <p:sp>
          <p:nvSpPr>
            <p:cNvPr id="43" name="文本框 42"/>
            <p:cNvSpPr txBox="1"/>
            <p:nvPr>
              <p:custDataLst>
                <p:tags r:id="rId28"/>
              </p:custDataLst>
            </p:nvPr>
          </p:nvSpPr>
          <p:spPr>
            <a:xfrm>
              <a:off x="5119" y="6978"/>
              <a:ext cx="3534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2.1 </a:t>
              </a:r>
              <a:r>
                <a:rPr 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三级标题</a:t>
              </a:r>
              <a:endParaRPr lang="zh-CN" sz="1200">
                <a:solidFill>
                  <a:srgbClr val="534D4F"/>
                </a:solidFill>
                <a:latin typeface="+mj-ea"/>
                <a:ea typeface="+mj-ea"/>
                <a:cs typeface="+mj-ea"/>
              </a:endParaRPr>
            </a:p>
          </p:txBody>
        </p:sp>
        <p:sp>
          <p:nvSpPr>
            <p:cNvPr id="44" name="文本框 43"/>
            <p:cNvSpPr txBox="1"/>
            <p:nvPr>
              <p:custDataLst>
                <p:tags r:id="rId29"/>
              </p:custDataLst>
            </p:nvPr>
          </p:nvSpPr>
          <p:spPr>
            <a:xfrm>
              <a:off x="5119" y="7395"/>
              <a:ext cx="3534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2.2 </a:t>
              </a:r>
              <a:r>
                <a:rPr 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三级标题</a:t>
              </a:r>
              <a:endParaRPr lang="zh-CN" sz="1200">
                <a:solidFill>
                  <a:srgbClr val="534D4F"/>
                </a:solidFill>
                <a:latin typeface="+mj-ea"/>
                <a:ea typeface="+mj-ea"/>
                <a:cs typeface="+mj-ea"/>
              </a:endParaRPr>
            </a:p>
          </p:txBody>
        </p:sp>
        <p:sp>
          <p:nvSpPr>
            <p:cNvPr id="45" name="文本框 44"/>
            <p:cNvSpPr txBox="1"/>
            <p:nvPr>
              <p:custDataLst>
                <p:tags r:id="rId30"/>
              </p:custDataLst>
            </p:nvPr>
          </p:nvSpPr>
          <p:spPr>
            <a:xfrm>
              <a:off x="5119" y="7812"/>
              <a:ext cx="3534" cy="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2.3 </a:t>
              </a:r>
              <a:r>
                <a:rPr lang="zh-CN" sz="1200">
                  <a:solidFill>
                    <a:srgbClr val="534D4F"/>
                  </a:solidFill>
                  <a:latin typeface="+mj-ea"/>
                  <a:ea typeface="+mj-ea"/>
                  <a:cs typeface="+mj-ea"/>
                </a:rPr>
                <a:t>三级标题</a:t>
              </a:r>
              <a:endParaRPr lang="zh-CN" sz="1200">
                <a:solidFill>
                  <a:srgbClr val="534D4F"/>
                </a:solidFill>
                <a:latin typeface="+mj-ea"/>
                <a:ea typeface="+mj-ea"/>
                <a:cs typeface="+mj-ea"/>
              </a:endParaRPr>
            </a:p>
          </p:txBody>
        </p:sp>
      </p:grpSp>
    </p:spTree>
    <p:custDataLst>
      <p:tags r:id="rId3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组合 25"/>
          <p:cNvGrpSpPr/>
          <p:nvPr/>
        </p:nvGrpSpPr>
        <p:grpSpPr>
          <a:xfrm>
            <a:off x="1558290" y="1905000"/>
            <a:ext cx="4316095" cy="1398905"/>
            <a:chOff x="2314" y="3039"/>
            <a:chExt cx="6797" cy="2203"/>
          </a:xfrm>
        </p:grpSpPr>
        <p:sp>
          <p:nvSpPr>
            <p:cNvPr id="5" name="文本框 4"/>
            <p:cNvSpPr txBox="1"/>
            <p:nvPr>
              <p:custDataLst>
                <p:tags r:id="rId2"/>
              </p:custDataLst>
            </p:nvPr>
          </p:nvSpPr>
          <p:spPr>
            <a:xfrm>
              <a:off x="2314" y="3039"/>
              <a:ext cx="3302" cy="22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sz="8500" b="1">
                  <a:solidFill>
                    <a:srgbClr val="E15517"/>
                  </a:solidFill>
                </a:rPr>
                <a:t>01</a:t>
              </a:r>
              <a:endParaRPr lang="en-US" sz="8500" b="1">
                <a:solidFill>
                  <a:srgbClr val="E15517"/>
                </a:solidFill>
              </a:endParaRPr>
            </a:p>
          </p:txBody>
        </p:sp>
        <p:sp>
          <p:nvSpPr>
            <p:cNvPr id="6" name="文本框 5"/>
            <p:cNvSpPr txBox="1"/>
            <p:nvPr>
              <p:custDataLst>
                <p:tags r:id="rId3"/>
              </p:custDataLst>
            </p:nvPr>
          </p:nvSpPr>
          <p:spPr>
            <a:xfrm>
              <a:off x="4654" y="3464"/>
              <a:ext cx="4457" cy="13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dist"/>
              <a:r>
                <a:rPr lang="zh-CN" altLang="en-US" sz="5000" b="1">
                  <a:solidFill>
                    <a:srgbClr val="213C86"/>
                  </a:solidFill>
                  <a:sym typeface="+mn-ea"/>
                </a:rPr>
                <a:t>任职经历</a:t>
              </a:r>
              <a:endParaRPr lang="zh-CN" altLang="en-US" sz="5000" b="1">
                <a:solidFill>
                  <a:srgbClr val="213C86"/>
                </a:solidFill>
              </a:endParaRPr>
            </a:p>
          </p:txBody>
        </p:sp>
        <p:cxnSp>
          <p:nvCxnSpPr>
            <p:cNvPr id="23" name="直接连接符 22"/>
            <p:cNvCxnSpPr/>
            <p:nvPr>
              <p:custDataLst>
                <p:tags r:id="rId4"/>
              </p:custDataLst>
            </p:nvPr>
          </p:nvCxnSpPr>
          <p:spPr>
            <a:xfrm>
              <a:off x="4788" y="3281"/>
              <a:ext cx="4189" cy="0"/>
            </a:xfrm>
            <a:prstGeom prst="line">
              <a:avLst/>
            </a:prstGeom>
            <a:ln>
              <a:solidFill>
                <a:srgbClr val="534D4F"/>
              </a:solidFill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>
              <p:custDataLst>
                <p:tags r:id="rId5"/>
              </p:custDataLst>
            </p:nvPr>
          </p:nvCxnSpPr>
          <p:spPr>
            <a:xfrm>
              <a:off x="4788" y="5002"/>
              <a:ext cx="4189" cy="0"/>
            </a:xfrm>
            <a:prstGeom prst="line">
              <a:avLst/>
            </a:prstGeom>
            <a:ln>
              <a:solidFill>
                <a:srgbClr val="534D4F"/>
              </a:solidFill>
            </a:ln>
          </p:spPr>
          <p:style>
            <a:lnRef idx="2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tx1"/>
            </a:fontRef>
          </p:style>
        </p:cxnSp>
      </p:grpSp>
      <p:sp>
        <p:nvSpPr>
          <p:cNvPr id="4" name="文本框 3"/>
          <p:cNvSpPr txBox="1"/>
          <p:nvPr>
            <p:custDataLst>
              <p:tags r:id="rId6"/>
            </p:custDataLst>
          </p:nvPr>
        </p:nvSpPr>
        <p:spPr>
          <a:xfrm>
            <a:off x="2392680" y="3442970"/>
            <a:ext cx="163385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1400" b="1">
                <a:solidFill>
                  <a:srgbClr val="534D4F"/>
                </a:solidFill>
                <a:latin typeface="+mj-ea"/>
                <a:ea typeface="+mj-ea"/>
                <a:cs typeface="+mj-ea"/>
              </a:rPr>
              <a:t>1. </a:t>
            </a:r>
            <a:r>
              <a:rPr lang="zh-CN" sz="1400" b="1">
                <a:solidFill>
                  <a:srgbClr val="534D4F"/>
                </a:solidFill>
                <a:latin typeface="+mj-ea"/>
                <a:ea typeface="+mj-ea"/>
                <a:cs typeface="+mj-ea"/>
              </a:rPr>
              <a:t>二级标题</a:t>
            </a:r>
            <a:endParaRPr lang="zh-CN" sz="1400" b="1">
              <a:solidFill>
                <a:srgbClr val="534D4F"/>
              </a:solidFill>
              <a:latin typeface="+mj-ea"/>
              <a:ea typeface="+mj-ea"/>
              <a:cs typeface="+mj-ea"/>
            </a:endParaRPr>
          </a:p>
        </p:txBody>
      </p:sp>
      <p:sp>
        <p:nvSpPr>
          <p:cNvPr id="7" name="文本框 6"/>
          <p:cNvSpPr txBox="1"/>
          <p:nvPr>
            <p:custDataLst>
              <p:tags r:id="rId7"/>
            </p:custDataLst>
          </p:nvPr>
        </p:nvSpPr>
        <p:spPr>
          <a:xfrm>
            <a:off x="2400935" y="3797935"/>
            <a:ext cx="258064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1200">
                <a:solidFill>
                  <a:srgbClr val="534D4F"/>
                </a:solidFill>
                <a:latin typeface="+mj-ea"/>
                <a:ea typeface="+mj-ea"/>
                <a:cs typeface="+mj-ea"/>
              </a:rPr>
              <a:t>1.1 </a:t>
            </a:r>
            <a:r>
              <a:rPr lang="zh-CN" sz="1200">
                <a:solidFill>
                  <a:srgbClr val="534D4F"/>
                </a:solidFill>
                <a:latin typeface="+mj-ea"/>
                <a:ea typeface="+mj-ea"/>
                <a:cs typeface="+mj-ea"/>
              </a:rPr>
              <a:t>三级标题</a:t>
            </a:r>
            <a:endParaRPr lang="zh-CN" sz="1200">
              <a:solidFill>
                <a:srgbClr val="534D4F"/>
              </a:solidFill>
              <a:latin typeface="+mj-ea"/>
              <a:ea typeface="+mj-ea"/>
              <a:cs typeface="+mj-ea"/>
            </a:endParaRPr>
          </a:p>
        </p:txBody>
      </p:sp>
      <p:sp>
        <p:nvSpPr>
          <p:cNvPr id="12" name="文本框 11"/>
          <p:cNvSpPr txBox="1"/>
          <p:nvPr>
            <p:custDataLst>
              <p:tags r:id="rId8"/>
            </p:custDataLst>
          </p:nvPr>
        </p:nvSpPr>
        <p:spPr>
          <a:xfrm>
            <a:off x="2400935" y="4318635"/>
            <a:ext cx="258064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1200">
                <a:solidFill>
                  <a:srgbClr val="534D4F"/>
                </a:solidFill>
                <a:latin typeface="+mj-ea"/>
                <a:ea typeface="+mj-ea"/>
                <a:cs typeface="+mj-ea"/>
              </a:rPr>
              <a:t>1.3 </a:t>
            </a:r>
            <a:r>
              <a:rPr lang="zh-CN" sz="1200">
                <a:solidFill>
                  <a:srgbClr val="534D4F"/>
                </a:solidFill>
                <a:latin typeface="+mj-ea"/>
                <a:ea typeface="+mj-ea"/>
                <a:cs typeface="+mj-ea"/>
                <a:sym typeface="+mn-ea"/>
              </a:rPr>
              <a:t>三级标题</a:t>
            </a:r>
            <a:endParaRPr sz="1200">
              <a:solidFill>
                <a:srgbClr val="534D4F"/>
              </a:solidFill>
              <a:latin typeface="+mj-ea"/>
              <a:ea typeface="+mj-ea"/>
              <a:cs typeface="+mj-ea"/>
            </a:endParaRPr>
          </a:p>
        </p:txBody>
      </p:sp>
      <p:sp>
        <p:nvSpPr>
          <p:cNvPr id="14" name="文本框 13"/>
          <p:cNvSpPr txBox="1"/>
          <p:nvPr>
            <p:custDataLst>
              <p:tags r:id="rId9"/>
            </p:custDataLst>
          </p:nvPr>
        </p:nvSpPr>
        <p:spPr>
          <a:xfrm>
            <a:off x="2400935" y="4578985"/>
            <a:ext cx="240411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1200">
                <a:solidFill>
                  <a:srgbClr val="534D4F"/>
                </a:solidFill>
                <a:latin typeface="+mj-ea"/>
                <a:ea typeface="+mj-ea"/>
                <a:cs typeface="+mj-ea"/>
              </a:rPr>
              <a:t>1.4 </a:t>
            </a:r>
            <a:r>
              <a:rPr lang="zh-CN" sz="1200">
                <a:solidFill>
                  <a:srgbClr val="534D4F"/>
                </a:solidFill>
                <a:latin typeface="+mj-ea"/>
                <a:ea typeface="+mj-ea"/>
                <a:cs typeface="+mj-ea"/>
                <a:sym typeface="+mn-ea"/>
              </a:rPr>
              <a:t>三级标题</a:t>
            </a:r>
            <a:endParaRPr lang="zh-CN" sz="1200">
              <a:solidFill>
                <a:srgbClr val="534D4F"/>
              </a:solidFill>
              <a:latin typeface="+mj-ea"/>
              <a:ea typeface="+mj-ea"/>
              <a:cs typeface="+mj-ea"/>
            </a:endParaRPr>
          </a:p>
        </p:txBody>
      </p:sp>
      <p:sp>
        <p:nvSpPr>
          <p:cNvPr id="18" name="文本框 17"/>
          <p:cNvSpPr txBox="1"/>
          <p:nvPr>
            <p:custDataLst>
              <p:tags r:id="rId10"/>
            </p:custDataLst>
          </p:nvPr>
        </p:nvSpPr>
        <p:spPr>
          <a:xfrm>
            <a:off x="2400935" y="4058285"/>
            <a:ext cx="247078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1200">
                <a:solidFill>
                  <a:srgbClr val="534D4F"/>
                </a:solidFill>
                <a:latin typeface="+mj-ea"/>
                <a:ea typeface="+mj-ea"/>
                <a:cs typeface="+mj-ea"/>
                <a:sym typeface="+mn-ea"/>
              </a:rPr>
              <a:t>1.2 </a:t>
            </a:r>
            <a:r>
              <a:rPr lang="zh-CN" sz="1200">
                <a:solidFill>
                  <a:srgbClr val="534D4F"/>
                </a:solidFill>
                <a:latin typeface="+mj-ea"/>
                <a:ea typeface="+mj-ea"/>
                <a:cs typeface="+mj-ea"/>
                <a:sym typeface="+mn-ea"/>
              </a:rPr>
              <a:t>三级标题</a:t>
            </a:r>
            <a:endParaRPr lang="zh-CN" sz="1200">
              <a:solidFill>
                <a:srgbClr val="534D4F"/>
              </a:solidFill>
              <a:latin typeface="+mj-ea"/>
              <a:ea typeface="+mj-ea"/>
              <a:cs typeface="+mj-ea"/>
            </a:endParaRPr>
          </a:p>
        </p:txBody>
      </p:sp>
      <p:sp>
        <p:nvSpPr>
          <p:cNvPr id="3" name="文本框 2"/>
          <p:cNvSpPr txBox="1"/>
          <p:nvPr>
            <p:custDataLst>
              <p:tags r:id="rId11"/>
            </p:custDataLst>
          </p:nvPr>
        </p:nvSpPr>
        <p:spPr>
          <a:xfrm>
            <a:off x="4157980" y="3442970"/>
            <a:ext cx="163385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1400" b="1">
                <a:solidFill>
                  <a:srgbClr val="534D4F"/>
                </a:solidFill>
                <a:latin typeface="+mj-ea"/>
                <a:ea typeface="+mj-ea"/>
                <a:cs typeface="+mj-ea"/>
              </a:rPr>
              <a:t>2. </a:t>
            </a:r>
            <a:r>
              <a:rPr lang="zh-CN" sz="1400" b="1">
                <a:solidFill>
                  <a:srgbClr val="534D4F"/>
                </a:solidFill>
                <a:latin typeface="+mj-ea"/>
                <a:ea typeface="+mj-ea"/>
                <a:cs typeface="+mj-ea"/>
              </a:rPr>
              <a:t>二级标题</a:t>
            </a:r>
            <a:endParaRPr lang="zh-CN" sz="1400" b="1">
              <a:solidFill>
                <a:srgbClr val="534D4F"/>
              </a:solidFill>
              <a:latin typeface="+mj-ea"/>
              <a:ea typeface="+mj-ea"/>
              <a:cs typeface="+mj-ea"/>
            </a:endParaRPr>
          </a:p>
        </p:txBody>
      </p:sp>
      <p:sp>
        <p:nvSpPr>
          <p:cNvPr id="8" name="文本框 7"/>
          <p:cNvSpPr txBox="1"/>
          <p:nvPr>
            <p:custDataLst>
              <p:tags r:id="rId12"/>
            </p:custDataLst>
          </p:nvPr>
        </p:nvSpPr>
        <p:spPr>
          <a:xfrm>
            <a:off x="4166235" y="3797935"/>
            <a:ext cx="258064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1200">
                <a:solidFill>
                  <a:srgbClr val="534D4F"/>
                </a:solidFill>
                <a:latin typeface="+mj-ea"/>
                <a:ea typeface="+mj-ea"/>
                <a:cs typeface="+mj-ea"/>
              </a:rPr>
              <a:t>2.1 </a:t>
            </a:r>
            <a:r>
              <a:rPr lang="zh-CN" sz="1200">
                <a:solidFill>
                  <a:srgbClr val="534D4F"/>
                </a:solidFill>
                <a:latin typeface="+mj-ea"/>
                <a:ea typeface="+mj-ea"/>
                <a:cs typeface="+mj-ea"/>
              </a:rPr>
              <a:t>三级标题</a:t>
            </a:r>
            <a:endParaRPr lang="zh-CN" sz="1200">
              <a:solidFill>
                <a:srgbClr val="534D4F"/>
              </a:solidFill>
              <a:latin typeface="+mj-ea"/>
              <a:ea typeface="+mj-ea"/>
              <a:cs typeface="+mj-ea"/>
            </a:endParaRPr>
          </a:p>
        </p:txBody>
      </p:sp>
      <p:sp>
        <p:nvSpPr>
          <p:cNvPr id="9" name="文本框 8"/>
          <p:cNvSpPr txBox="1"/>
          <p:nvPr>
            <p:custDataLst>
              <p:tags r:id="rId13"/>
            </p:custDataLst>
          </p:nvPr>
        </p:nvSpPr>
        <p:spPr>
          <a:xfrm>
            <a:off x="4166235" y="4318635"/>
            <a:ext cx="258064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1200">
                <a:solidFill>
                  <a:srgbClr val="534D4F"/>
                </a:solidFill>
                <a:latin typeface="+mj-ea"/>
                <a:ea typeface="+mj-ea"/>
                <a:cs typeface="+mj-ea"/>
              </a:rPr>
              <a:t>2.3 </a:t>
            </a:r>
            <a:r>
              <a:rPr lang="zh-CN" sz="1200">
                <a:solidFill>
                  <a:srgbClr val="534D4F"/>
                </a:solidFill>
                <a:latin typeface="+mj-ea"/>
                <a:ea typeface="+mj-ea"/>
                <a:cs typeface="+mj-ea"/>
                <a:sym typeface="+mn-ea"/>
              </a:rPr>
              <a:t>三级标题</a:t>
            </a:r>
            <a:endParaRPr sz="1200">
              <a:solidFill>
                <a:srgbClr val="534D4F"/>
              </a:solidFill>
              <a:latin typeface="+mj-ea"/>
              <a:ea typeface="+mj-ea"/>
              <a:cs typeface="+mj-ea"/>
            </a:endParaRPr>
          </a:p>
        </p:txBody>
      </p:sp>
      <p:sp>
        <p:nvSpPr>
          <p:cNvPr id="10" name="文本框 9"/>
          <p:cNvSpPr txBox="1"/>
          <p:nvPr>
            <p:custDataLst>
              <p:tags r:id="rId14"/>
            </p:custDataLst>
          </p:nvPr>
        </p:nvSpPr>
        <p:spPr>
          <a:xfrm>
            <a:off x="4166235" y="4578985"/>
            <a:ext cx="240411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1200">
                <a:solidFill>
                  <a:srgbClr val="534D4F"/>
                </a:solidFill>
                <a:latin typeface="+mj-ea"/>
                <a:ea typeface="+mj-ea"/>
                <a:cs typeface="+mj-ea"/>
              </a:rPr>
              <a:t>2.4 </a:t>
            </a:r>
            <a:r>
              <a:rPr lang="zh-CN" sz="1200">
                <a:solidFill>
                  <a:srgbClr val="534D4F"/>
                </a:solidFill>
                <a:latin typeface="+mj-ea"/>
                <a:ea typeface="+mj-ea"/>
                <a:cs typeface="+mj-ea"/>
                <a:sym typeface="+mn-ea"/>
              </a:rPr>
              <a:t>三级标题</a:t>
            </a:r>
            <a:endParaRPr lang="zh-CN" sz="1200">
              <a:solidFill>
                <a:srgbClr val="534D4F"/>
              </a:solidFill>
              <a:latin typeface="+mj-ea"/>
              <a:ea typeface="+mj-ea"/>
              <a:cs typeface="+mj-ea"/>
            </a:endParaRPr>
          </a:p>
        </p:txBody>
      </p:sp>
      <p:sp>
        <p:nvSpPr>
          <p:cNvPr id="11" name="文本框 10"/>
          <p:cNvSpPr txBox="1"/>
          <p:nvPr>
            <p:custDataLst>
              <p:tags r:id="rId15"/>
            </p:custDataLst>
          </p:nvPr>
        </p:nvSpPr>
        <p:spPr>
          <a:xfrm>
            <a:off x="4166235" y="4058285"/>
            <a:ext cx="247078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1200">
                <a:solidFill>
                  <a:srgbClr val="534D4F"/>
                </a:solidFill>
                <a:latin typeface="+mj-ea"/>
                <a:ea typeface="+mj-ea"/>
                <a:cs typeface="+mj-ea"/>
                <a:sym typeface="+mn-ea"/>
              </a:rPr>
              <a:t>2.2 </a:t>
            </a:r>
            <a:r>
              <a:rPr lang="zh-CN" sz="1200">
                <a:solidFill>
                  <a:srgbClr val="534D4F"/>
                </a:solidFill>
                <a:latin typeface="+mj-ea"/>
                <a:ea typeface="+mj-ea"/>
                <a:cs typeface="+mj-ea"/>
                <a:sym typeface="+mn-ea"/>
              </a:rPr>
              <a:t>三级标题</a:t>
            </a:r>
            <a:endParaRPr lang="zh-CN" sz="1200">
              <a:solidFill>
                <a:srgbClr val="534D4F"/>
              </a:solidFill>
              <a:latin typeface="+mj-ea"/>
              <a:ea typeface="+mj-ea"/>
              <a:cs typeface="+mj-ea"/>
            </a:endParaRPr>
          </a:p>
        </p:txBody>
      </p:sp>
    </p:spTree>
    <p:custDataLst>
      <p:tags r:id="rId16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>
            <a:alphaModFix amt="6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Box 104"/>
          <p:cNvSpPr txBox="1"/>
          <p:nvPr>
            <p:custDataLst>
              <p:tags r:id="rId2"/>
            </p:custDataLst>
          </p:nvPr>
        </p:nvSpPr>
        <p:spPr>
          <a:xfrm>
            <a:off x="717604" y="1475430"/>
            <a:ext cx="212090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>
              <a:buFont typeface="Arial" panose="020B0604020202020204" pitchFamily="34" charset="0"/>
            </a:pPr>
            <a:r>
              <a:rPr lang="en-US" altLang="zh-CN" sz="2000" b="1" dirty="0">
                <a:solidFill>
                  <a:srgbClr val="E1551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sz="2000" b="1" dirty="0">
                <a:solidFill>
                  <a:srgbClr val="E1551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二级标题</a:t>
            </a:r>
            <a:endParaRPr lang="zh-CN" altLang="en-US" sz="2000" b="1" dirty="0">
              <a:solidFill>
                <a:srgbClr val="E1551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518795" y="411480"/>
            <a:ext cx="3183890" cy="575310"/>
          </a:xfrm>
          <a:prstGeom prst="roundRect">
            <a:avLst>
              <a:gd name="adj" fmla="val 50000"/>
            </a:avLst>
          </a:prstGeom>
          <a:gradFill>
            <a:gsLst>
              <a:gs pos="50000">
                <a:srgbClr val="2E59BA"/>
              </a:gs>
              <a:gs pos="0">
                <a:srgbClr val="203D80"/>
              </a:gs>
              <a:gs pos="97000">
                <a:srgbClr val="679ACF">
                  <a:alpha val="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7" name="图片 6" descr="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090" y="563245"/>
            <a:ext cx="270510" cy="298450"/>
          </a:xfrm>
          <a:prstGeom prst="rect">
            <a:avLst/>
          </a:prstGeom>
        </p:spPr>
      </p:pic>
      <p:sp>
        <p:nvSpPr>
          <p:cNvPr id="8" name="文本框 64"/>
          <p:cNvSpPr txBox="1"/>
          <p:nvPr>
            <p:custDataLst>
              <p:tags r:id="rId4"/>
            </p:custDataLst>
          </p:nvPr>
        </p:nvSpPr>
        <p:spPr>
          <a:xfrm>
            <a:off x="1180465" y="390525"/>
            <a:ext cx="1564640" cy="570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l" eaLnBrk="1" hangingPunct="1">
              <a:lnSpc>
                <a:spcPct val="120000"/>
              </a:lnSpc>
              <a:buFont typeface="Arial" panose="020B0604020202020204" pitchFamily="34" charset="0"/>
            </a:pPr>
            <a:r>
              <a:rPr lang="zh-CN" altLang="en-US" sz="2600" b="1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一级标题</a:t>
            </a:r>
            <a:endParaRPr lang="zh-CN" altLang="en-US" sz="2600" b="1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15" name="图片 14" descr="图层-4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0102215" y="391160"/>
            <a:ext cx="1671955" cy="592455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>
            <a:alphaModFix amt="6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20"/>
          <p:cNvSpPr txBox="1"/>
          <p:nvPr/>
        </p:nvSpPr>
        <p:spPr bwMode="auto">
          <a:xfrm>
            <a:off x="6513797" y="3339340"/>
            <a:ext cx="4680520" cy="54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algn="just" fontAlgn="base" hangingPunct="0">
              <a:lnSpc>
                <a:spcPts val="2800"/>
              </a:lnSpc>
              <a:spcAft>
                <a:spcPct val="0"/>
              </a:spcAft>
            </a:pPr>
            <a:r>
              <a:rPr lang="zh-CN" altLang="en-US" sz="6000" b="1" dirty="0">
                <a:solidFill>
                  <a:srgbClr val="00338C">
                    <a:alpha val="82000"/>
                  </a:srgbClr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谢 谢 观 看 </a:t>
            </a:r>
            <a:r>
              <a:rPr lang="en-US" altLang="zh-CN" sz="6000" b="1" dirty="0">
                <a:solidFill>
                  <a:srgbClr val="00338C">
                    <a:alpha val="82000"/>
                  </a:srgbClr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!</a:t>
            </a:r>
            <a:endParaRPr lang="zh-CN" altLang="en-US" sz="6000" b="1" dirty="0">
              <a:solidFill>
                <a:srgbClr val="00338C">
                  <a:alpha val="82000"/>
                </a:srgbClr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2" name="文本框 21"/>
          <p:cNvSpPr txBox="1"/>
          <p:nvPr/>
        </p:nvSpPr>
        <p:spPr bwMode="auto">
          <a:xfrm>
            <a:off x="7096059" y="4038648"/>
            <a:ext cx="3348355" cy="450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just" fontAlgn="base" hangingPunct="0">
              <a:lnSpc>
                <a:spcPts val="2800"/>
              </a:lnSpc>
              <a:spcAft>
                <a:spcPct val="0"/>
              </a:spcAft>
            </a:pPr>
            <a:r>
              <a:rPr lang="en-US" altLang="zh-CN" sz="4000" dirty="0">
                <a:solidFill>
                  <a:srgbClr val="00338C">
                    <a:alpha val="82000"/>
                  </a:srgbClr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THANK YOU </a:t>
            </a:r>
            <a:endParaRPr lang="zh-CN" altLang="en-US" sz="4000" dirty="0">
              <a:solidFill>
                <a:srgbClr val="00338C">
                  <a:alpha val="82000"/>
                </a:srgbClr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982402" y="1176556"/>
            <a:ext cx="5112568" cy="4608512"/>
            <a:chOff x="839" y="1386"/>
            <a:chExt cx="5794" cy="5499"/>
          </a:xfrm>
        </p:grpSpPr>
        <p:sp>
          <p:nvSpPr>
            <p:cNvPr id="36" name="矩形 10"/>
            <p:cNvSpPr>
              <a:spLocks noChangeAspect="1"/>
            </p:cNvSpPr>
            <p:nvPr/>
          </p:nvSpPr>
          <p:spPr>
            <a:xfrm>
              <a:off x="4365" y="4797"/>
              <a:ext cx="1401" cy="1227"/>
            </a:xfrm>
            <a:prstGeom prst="hexagon">
              <a:avLst/>
            </a:prstGeom>
            <a:gradFill flip="none" rotWithShape="1">
              <a:gsLst>
                <a:gs pos="50000">
                  <a:srgbClr val="FFFFFF">
                    <a:lumMod val="95000"/>
                  </a:srgbClr>
                </a:gs>
                <a:gs pos="100000">
                  <a:srgbClr val="FFFFFF">
                    <a:lumMod val="75000"/>
                  </a:srgbClr>
                </a:gs>
                <a:gs pos="0">
                  <a:srgbClr val="FFFFFF"/>
                </a:gs>
              </a:gsLst>
              <a:lin ang="18900000" scaled="0"/>
              <a:tileRect/>
            </a:gradFill>
            <a:ln w="15875" cap="flat" cmpd="sng" algn="ctr">
              <a:gradFill>
                <a:gsLst>
                  <a:gs pos="100000">
                    <a:srgbClr val="FFFFFF">
                      <a:lumMod val="85000"/>
                    </a:srgbClr>
                  </a:gs>
                  <a:gs pos="0">
                    <a:srgbClr val="FFFFFF"/>
                  </a:gs>
                </a:gsLst>
                <a:lin ang="8100000" scaled="0"/>
              </a:gradFill>
              <a:prstDash val="solid"/>
            </a:ln>
            <a:effectLst>
              <a:outerShdw blurRad="444500" dist="254000" dir="8100000" sx="104000" sy="104000" algn="tr" rotWithShape="0">
                <a:prstClr val="black">
                  <a:alpha val="35000"/>
                </a:prstClr>
              </a:outerShdw>
            </a:effectLst>
          </p:spPr>
          <p:txBody>
            <a:bodyPr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81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298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479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660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841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6959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140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321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02298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4" name="矩形 10"/>
            <p:cNvSpPr>
              <a:spLocks noChangeAspect="1"/>
            </p:cNvSpPr>
            <p:nvPr/>
          </p:nvSpPr>
          <p:spPr>
            <a:xfrm>
              <a:off x="4421" y="1386"/>
              <a:ext cx="2212" cy="1937"/>
            </a:xfrm>
            <a:prstGeom prst="hexagon">
              <a:avLst/>
            </a:prstGeom>
            <a:gradFill>
              <a:gsLst>
                <a:gs pos="100000">
                  <a:srgbClr val="FFFFFF">
                    <a:lumMod val="85000"/>
                  </a:srgbClr>
                </a:gs>
                <a:gs pos="0">
                  <a:srgbClr val="FFFFFF"/>
                </a:gs>
              </a:gsLst>
              <a:lin ang="8100000" scaled="0"/>
            </a:gradFill>
            <a:ln w="15875" cap="flat" cmpd="sng" algn="ctr">
              <a:gradFill>
                <a:gsLst>
                  <a:gs pos="100000">
                    <a:srgbClr val="FFFFFF">
                      <a:lumMod val="85000"/>
                    </a:srgbClr>
                  </a:gs>
                  <a:gs pos="0">
                    <a:srgbClr val="FFFFFF"/>
                  </a:gs>
                </a:gsLst>
                <a:lin ang="8100000" scaled="0"/>
              </a:gradFill>
              <a:prstDash val="solid"/>
            </a:ln>
            <a:effectLst>
              <a:outerShdw blurRad="444500" dist="317500" dir="8100000" sx="104000" sy="104000" algn="tr" rotWithShape="0">
                <a:prstClr val="black">
                  <a:alpha val="35000"/>
                </a:prstClr>
              </a:outerShdw>
            </a:effectLst>
          </p:spPr>
          <p:txBody>
            <a:bodyPr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81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298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479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660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841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6959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140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321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02298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1" u="none" strike="noStrike" kern="1200" cap="none" spc="0" normalizeH="0" baseline="0" noProof="0" dirty="0">
                <a:ln w="28575" cmpd="sng">
                  <a:solidFill>
                    <a:srgbClr val="00338C"/>
                  </a:solidFill>
                </a:ln>
                <a:solidFill>
                  <a:srgbClr val="00338C"/>
                </a:solidFill>
                <a:effectLst/>
                <a:uLnTx/>
                <a:uFillTx/>
                <a:latin typeface="Segoe Print" panose="02000600000000000000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5" name="矩形 10"/>
            <p:cNvSpPr>
              <a:spLocks noChangeAspect="1"/>
            </p:cNvSpPr>
            <p:nvPr/>
          </p:nvSpPr>
          <p:spPr>
            <a:xfrm>
              <a:off x="5005" y="3428"/>
              <a:ext cx="1130" cy="989"/>
            </a:xfrm>
            <a:prstGeom prst="hexagon">
              <a:avLst/>
            </a:prstGeom>
            <a:solidFill>
              <a:srgbClr val="00338C">
                <a:alpha val="80000"/>
              </a:srgbClr>
            </a:solidFill>
            <a:ln w="15875" cap="flat" cmpd="sng" algn="ctr">
              <a:gradFill>
                <a:gsLst>
                  <a:gs pos="100000">
                    <a:srgbClr val="FFFFFF">
                      <a:lumMod val="85000"/>
                    </a:srgbClr>
                  </a:gs>
                  <a:gs pos="0">
                    <a:srgbClr val="FFFFFF"/>
                  </a:gs>
                </a:gsLst>
                <a:lin ang="8100000" scaled="0"/>
              </a:gradFill>
              <a:prstDash val="solid"/>
            </a:ln>
            <a:effectLst>
              <a:outerShdw blurRad="444500" dist="254000" dir="8100000" sx="104000" sy="104000" algn="tr" rotWithShape="0">
                <a:prstClr val="black">
                  <a:alpha val="35000"/>
                </a:prstClr>
              </a:outerShdw>
            </a:effectLst>
          </p:spPr>
          <p:txBody>
            <a:bodyPr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81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298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479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660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841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6959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140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321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02298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6" name="矩形 10"/>
            <p:cNvSpPr>
              <a:spLocks noChangeAspect="1"/>
            </p:cNvSpPr>
            <p:nvPr/>
          </p:nvSpPr>
          <p:spPr>
            <a:xfrm>
              <a:off x="3669" y="5491"/>
              <a:ext cx="1150" cy="1007"/>
            </a:xfrm>
            <a:prstGeom prst="hexagon">
              <a:avLst/>
            </a:prstGeom>
            <a:blipFill dpi="0" rotWithShape="1">
              <a:blip r:embed="rId2" cstate="print"/>
              <a:srcRect/>
              <a:stretch>
                <a:fillRect/>
              </a:stretch>
            </a:blipFill>
            <a:ln w="15875" cap="flat" cmpd="sng" algn="ctr">
              <a:gradFill>
                <a:gsLst>
                  <a:gs pos="100000">
                    <a:srgbClr val="FFFFFF">
                      <a:lumMod val="85000"/>
                    </a:srgbClr>
                  </a:gs>
                  <a:gs pos="0">
                    <a:srgbClr val="FFFFFF"/>
                  </a:gs>
                </a:gsLst>
                <a:lin ang="8100000" scaled="0"/>
              </a:gradFill>
              <a:prstDash val="solid"/>
            </a:ln>
            <a:effectLst>
              <a:outerShdw blurRad="444500" dist="317500" dir="8100000" sx="104000" sy="104000" algn="tr" rotWithShape="0">
                <a:prstClr val="black">
                  <a:alpha val="35000"/>
                </a:prstClr>
              </a:outerShdw>
            </a:effectLst>
          </p:spPr>
          <p:txBody>
            <a:bodyPr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81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298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479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660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841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6959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140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321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02298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7" name="矩形 10"/>
            <p:cNvSpPr>
              <a:spLocks noChangeAspect="1"/>
            </p:cNvSpPr>
            <p:nvPr/>
          </p:nvSpPr>
          <p:spPr>
            <a:xfrm>
              <a:off x="1088" y="4020"/>
              <a:ext cx="2761" cy="2418"/>
            </a:xfrm>
            <a:prstGeom prst="hexagon">
              <a:avLst/>
            </a:prstGeom>
            <a:gradFill flip="none" rotWithShape="1">
              <a:gsLst>
                <a:gs pos="50000">
                  <a:srgbClr val="FFFFFF">
                    <a:lumMod val="95000"/>
                  </a:srgbClr>
                </a:gs>
                <a:gs pos="100000">
                  <a:srgbClr val="FFFFFF">
                    <a:lumMod val="75000"/>
                  </a:srgbClr>
                </a:gs>
                <a:gs pos="0">
                  <a:srgbClr val="FFFFFF"/>
                </a:gs>
              </a:gsLst>
              <a:lin ang="18900000" scaled="0"/>
              <a:tileRect/>
            </a:gradFill>
            <a:ln w="15875" cap="flat" cmpd="sng" algn="ctr">
              <a:gradFill>
                <a:gsLst>
                  <a:gs pos="100000">
                    <a:srgbClr val="FFFFFF">
                      <a:lumMod val="85000"/>
                    </a:srgbClr>
                  </a:gs>
                  <a:gs pos="0">
                    <a:srgbClr val="FFFFFF"/>
                  </a:gs>
                </a:gsLst>
                <a:lin ang="8100000" scaled="0"/>
              </a:gradFill>
              <a:prstDash val="solid"/>
            </a:ln>
            <a:effectLst>
              <a:outerShdw blurRad="444500" dist="254000" dir="8100000" sx="104000" sy="104000" algn="tr" rotWithShape="0">
                <a:prstClr val="black">
                  <a:alpha val="35000"/>
                </a:prstClr>
              </a:outerShdw>
            </a:effectLst>
          </p:spPr>
          <p:txBody>
            <a:bodyPr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81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298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479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660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841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6959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140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321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02298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8" name="矩形 10"/>
            <p:cNvSpPr>
              <a:spLocks noChangeAspect="1"/>
            </p:cNvSpPr>
            <p:nvPr/>
          </p:nvSpPr>
          <p:spPr>
            <a:xfrm>
              <a:off x="1770" y="2005"/>
              <a:ext cx="1176" cy="1030"/>
            </a:xfrm>
            <a:prstGeom prst="hexagon">
              <a:avLst/>
            </a:prstGeom>
            <a:solidFill>
              <a:srgbClr val="00338C">
                <a:alpha val="75000"/>
              </a:srgbClr>
            </a:solidFill>
            <a:ln w="15875" cap="flat" cmpd="sng" algn="ctr">
              <a:gradFill>
                <a:gsLst>
                  <a:gs pos="100000">
                    <a:srgbClr val="FFFFFF">
                      <a:lumMod val="85000"/>
                    </a:srgbClr>
                  </a:gs>
                  <a:gs pos="0">
                    <a:srgbClr val="FFFFFF"/>
                  </a:gs>
                </a:gsLst>
                <a:lin ang="8100000" scaled="0"/>
              </a:gradFill>
              <a:prstDash val="solid"/>
            </a:ln>
            <a:effectLst>
              <a:outerShdw blurRad="444500" dist="254000" dir="8100000" sx="104000" sy="104000" algn="tr" rotWithShape="0">
                <a:prstClr val="black">
                  <a:alpha val="35000"/>
                </a:prstClr>
              </a:outerShdw>
            </a:effectLst>
          </p:spPr>
          <p:txBody>
            <a:bodyPr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81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298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479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660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841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6959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140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321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02298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9" name="矩形 10"/>
            <p:cNvSpPr>
              <a:spLocks noChangeAspect="1"/>
            </p:cNvSpPr>
            <p:nvPr/>
          </p:nvSpPr>
          <p:spPr>
            <a:xfrm>
              <a:off x="839" y="5566"/>
              <a:ext cx="1506" cy="1319"/>
            </a:xfrm>
            <a:prstGeom prst="hexagon">
              <a:avLst/>
            </a:prstGeom>
            <a:solidFill>
              <a:srgbClr val="00338C">
                <a:alpha val="85000"/>
              </a:srgbClr>
            </a:solidFill>
            <a:ln w="15875" cap="flat" cmpd="sng" algn="ctr">
              <a:gradFill>
                <a:gsLst>
                  <a:gs pos="100000">
                    <a:srgbClr val="FFFFFF">
                      <a:lumMod val="85000"/>
                    </a:srgbClr>
                  </a:gs>
                  <a:gs pos="0">
                    <a:srgbClr val="FFFFFF"/>
                  </a:gs>
                </a:gsLst>
                <a:lin ang="8100000" scaled="0"/>
              </a:gradFill>
              <a:prstDash val="solid"/>
            </a:ln>
            <a:effectLst>
              <a:outerShdw blurRad="444500" dist="317500" dir="8100000" sx="104000" sy="104000" algn="tr" rotWithShape="0">
                <a:prstClr val="black">
                  <a:alpha val="35000"/>
                </a:prstClr>
              </a:outerShdw>
            </a:effectLst>
          </p:spPr>
          <p:txBody>
            <a:bodyPr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81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298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479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660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841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6959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140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321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02298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0" name="矩形 10"/>
            <p:cNvSpPr>
              <a:spLocks noChangeAspect="1"/>
            </p:cNvSpPr>
            <p:nvPr/>
          </p:nvSpPr>
          <p:spPr>
            <a:xfrm>
              <a:off x="1421" y="1509"/>
              <a:ext cx="794" cy="695"/>
            </a:xfrm>
            <a:prstGeom prst="hexagon">
              <a:avLst/>
            </a:prstGeom>
            <a:gradFill flip="none" rotWithShape="1">
              <a:gsLst>
                <a:gs pos="50000">
                  <a:srgbClr val="FFFFFF">
                    <a:lumMod val="95000"/>
                  </a:srgbClr>
                </a:gs>
                <a:gs pos="100000">
                  <a:srgbClr val="FFFFFF">
                    <a:lumMod val="75000"/>
                  </a:srgbClr>
                </a:gs>
                <a:gs pos="0">
                  <a:srgbClr val="FFFFFF"/>
                </a:gs>
              </a:gsLst>
              <a:lin ang="18900000" scaled="0"/>
              <a:tileRect/>
            </a:gradFill>
            <a:ln w="15875" cap="flat" cmpd="sng" algn="ctr">
              <a:gradFill>
                <a:gsLst>
                  <a:gs pos="100000">
                    <a:srgbClr val="FFFFFF">
                      <a:lumMod val="85000"/>
                    </a:srgbClr>
                  </a:gs>
                  <a:gs pos="0">
                    <a:srgbClr val="FFFFFF"/>
                  </a:gs>
                </a:gsLst>
                <a:lin ang="8100000" scaled="0"/>
              </a:gradFill>
              <a:prstDash val="solid"/>
            </a:ln>
            <a:effectLst>
              <a:outerShdw blurRad="444500" dist="317500" dir="8100000" sx="104000" sy="104000" algn="tr" rotWithShape="0">
                <a:prstClr val="black">
                  <a:alpha val="35000"/>
                </a:prstClr>
              </a:outerShdw>
            </a:effectLst>
          </p:spPr>
          <p:txBody>
            <a:bodyPr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81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298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479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660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841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6959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140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321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02298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1" name="TextBox 74"/>
            <p:cNvSpPr txBox="1"/>
            <p:nvPr/>
          </p:nvSpPr>
          <p:spPr>
            <a:xfrm>
              <a:off x="953" y="5915"/>
              <a:ext cx="1284" cy="4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1022985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1810" algn="l" defTabSz="1022985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22985" algn="l" defTabSz="1022985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34795" algn="l" defTabSz="1022985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46605" algn="l" defTabSz="1022985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58415" algn="l" defTabSz="1022985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69590" algn="l" defTabSz="1022985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581400" algn="l" defTabSz="1022985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093210" algn="l" defTabSz="1022985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02298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rPr>
                <a:t>创新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endParaRPr>
            </a:p>
          </p:txBody>
        </p:sp>
        <p:sp>
          <p:nvSpPr>
            <p:cNvPr id="32" name="TextBox 75"/>
            <p:cNvSpPr txBox="1"/>
            <p:nvPr/>
          </p:nvSpPr>
          <p:spPr>
            <a:xfrm>
              <a:off x="1692" y="2219"/>
              <a:ext cx="1284" cy="4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1022985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1810" algn="l" defTabSz="1022985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22985" algn="l" defTabSz="1022985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34795" algn="l" defTabSz="1022985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46605" algn="l" defTabSz="1022985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58415" algn="l" defTabSz="1022985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69590" algn="l" defTabSz="1022985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581400" algn="l" defTabSz="1022985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093210" algn="l" defTabSz="1022985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02298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rPr>
                <a:t>责任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endParaRPr>
            </a:p>
          </p:txBody>
        </p:sp>
        <p:sp>
          <p:nvSpPr>
            <p:cNvPr id="33" name="TextBox 76"/>
            <p:cNvSpPr txBox="1"/>
            <p:nvPr/>
          </p:nvSpPr>
          <p:spPr>
            <a:xfrm>
              <a:off x="4997" y="3718"/>
              <a:ext cx="1284" cy="4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1022985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1810" algn="l" defTabSz="1022985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22985" algn="l" defTabSz="1022985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34795" algn="l" defTabSz="1022985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46605" algn="l" defTabSz="1022985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58415" algn="l" defTabSz="1022985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69590" algn="l" defTabSz="1022985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581400" algn="l" defTabSz="1022985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093210" algn="l" defTabSz="1022985" rtl="0" eaLnBrk="1" latinLnBrk="0" hangingPunct="1"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02298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思源黑体 CN Medium" panose="020B0600000000000000" charset="-122"/>
                  <a:ea typeface="思源黑体 CN Medium" panose="020B0600000000000000" charset="-122"/>
                  <a:cs typeface="+mn-cs"/>
                </a:rPr>
                <a:t>共赢</a:t>
              </a: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思源黑体 CN Medium" panose="020B0600000000000000" charset="-122"/>
                <a:ea typeface="思源黑体 CN Medium" panose="020B0600000000000000" charset="-122"/>
                <a:cs typeface="+mn-cs"/>
              </a:endParaRPr>
            </a:p>
          </p:txBody>
        </p:sp>
        <p:sp>
          <p:nvSpPr>
            <p:cNvPr id="34" name="矩形 10"/>
            <p:cNvSpPr>
              <a:spLocks noChangeAspect="1"/>
            </p:cNvSpPr>
            <p:nvPr/>
          </p:nvSpPr>
          <p:spPr>
            <a:xfrm>
              <a:off x="2062" y="2516"/>
              <a:ext cx="3312" cy="2900"/>
            </a:xfrm>
            <a:prstGeom prst="hexagon">
              <a:avLst/>
            </a:prstGeom>
            <a:gradFill flip="none" rotWithShape="1">
              <a:gsLst>
                <a:gs pos="50000">
                  <a:srgbClr val="FFFFFF">
                    <a:lumMod val="95000"/>
                  </a:srgbClr>
                </a:gs>
                <a:gs pos="100000">
                  <a:srgbClr val="FFFFFF">
                    <a:lumMod val="75000"/>
                  </a:srgbClr>
                </a:gs>
                <a:gs pos="0">
                  <a:srgbClr val="FFFFFF"/>
                </a:gs>
              </a:gsLst>
              <a:lin ang="18900000" scaled="0"/>
              <a:tileRect/>
            </a:gradFill>
            <a:ln w="15875" cap="flat" cmpd="sng" algn="ctr">
              <a:gradFill>
                <a:gsLst>
                  <a:gs pos="100000">
                    <a:srgbClr val="FFFFFF">
                      <a:lumMod val="85000"/>
                    </a:srgbClr>
                  </a:gs>
                  <a:gs pos="0">
                    <a:srgbClr val="FFFFFF"/>
                  </a:gs>
                </a:gsLst>
                <a:lin ang="8100000" scaled="0"/>
              </a:gradFill>
              <a:prstDash val="solid"/>
            </a:ln>
            <a:effectLst>
              <a:outerShdw blurRad="444500" dist="317500" dir="8100000" sx="104000" sy="104000" algn="tr" rotWithShape="0">
                <a:prstClr val="black">
                  <a:alpha val="35000"/>
                </a:prstClr>
              </a:outerShdw>
            </a:effectLst>
          </p:spPr>
          <p:txBody>
            <a:bodyPr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81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298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479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660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841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6959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140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321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02298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5" name="矩形 10"/>
            <p:cNvSpPr>
              <a:spLocks noChangeAspect="1"/>
            </p:cNvSpPr>
            <p:nvPr/>
          </p:nvSpPr>
          <p:spPr>
            <a:xfrm>
              <a:off x="2177" y="2604"/>
              <a:ext cx="3111" cy="2724"/>
            </a:xfrm>
            <a:prstGeom prst="hexagon">
              <a:avLst/>
            </a:prstGeom>
            <a:blipFill dpi="0" rotWithShape="1">
              <a:blip r:embed="rId3" cstate="print">
                <a:alphaModFix amt="97000"/>
              </a:blip>
              <a:srcRect/>
              <a:stretch>
                <a:fillRect/>
              </a:stretch>
            </a:blipFill>
            <a:ln w="15875" cap="flat" cmpd="sng" algn="ctr">
              <a:noFill/>
              <a:prstDash val="solid"/>
            </a:ln>
            <a:effectLst/>
          </p:spPr>
          <p:txBody>
            <a:bodyPr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1181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2298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3479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4660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558415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06959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58140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093210" algn="l" defTabSz="1022985" rtl="0" eaLnBrk="1" latinLnBrk="0" hangingPunct="1">
                <a:defRPr sz="2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02298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  <a:cs typeface="+mn-cs"/>
              </a:endParaRPr>
            </a:p>
          </p:txBody>
        </p:sp>
      </p:grpSp>
      <p:pic>
        <p:nvPicPr>
          <p:cNvPr id="37" name="图片 3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83739" y="1397135"/>
            <a:ext cx="1046046" cy="639840"/>
          </a:xfrm>
          <a:prstGeom prst="rect">
            <a:avLst/>
          </a:prstGeom>
        </p:spPr>
      </p:pic>
      <p:sp>
        <p:nvSpPr>
          <p:cNvPr id="38" name="文本框 37"/>
          <p:cNvSpPr txBox="1"/>
          <p:nvPr/>
        </p:nvSpPr>
        <p:spPr bwMode="auto">
          <a:xfrm>
            <a:off x="4829478" y="1920705"/>
            <a:ext cx="854284" cy="7543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 fontAlgn="base" hangingPunct="0">
              <a:lnSpc>
                <a:spcPts val="2800"/>
              </a:lnSpc>
              <a:spcAft>
                <a:spcPct val="0"/>
              </a:spcAft>
            </a:pPr>
            <a:r>
              <a:rPr lang="zh-CN" altLang="en-US" sz="1100" b="1" dirty="0">
                <a:solidFill>
                  <a:srgbClr val="FFFFFF">
                    <a:lumMod val="65000"/>
                  </a:srgbClr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股票代码</a:t>
            </a:r>
            <a:endParaRPr lang="en-US" altLang="zh-CN" sz="1100" b="1" dirty="0">
              <a:solidFill>
                <a:srgbClr val="FFFFFF">
                  <a:lumMod val="65000"/>
                </a:srgbClr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 fontAlgn="base" hangingPunct="0">
              <a:lnSpc>
                <a:spcPts val="2800"/>
              </a:lnSpc>
              <a:spcAft>
                <a:spcPct val="0"/>
              </a:spcAft>
            </a:pPr>
            <a:endParaRPr lang="zh-CN" altLang="en-US" sz="1100" dirty="0">
              <a:solidFill>
                <a:srgbClr val="00338C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9" name="文本框 38"/>
          <p:cNvSpPr txBox="1"/>
          <p:nvPr/>
        </p:nvSpPr>
        <p:spPr bwMode="auto">
          <a:xfrm>
            <a:off x="4827038" y="2187492"/>
            <a:ext cx="984647" cy="4104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 fontAlgn="base" hangingPunct="0">
              <a:lnSpc>
                <a:spcPts val="2800"/>
              </a:lnSpc>
              <a:spcAft>
                <a:spcPct val="0"/>
              </a:spcAft>
            </a:pPr>
            <a:r>
              <a:rPr lang="en-US" altLang="zh-CN" sz="1200" b="1" dirty="0">
                <a:solidFill>
                  <a:srgbClr val="00338C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000025</a:t>
            </a:r>
            <a:endParaRPr lang="zh-CN" altLang="en-US" sz="1200" b="1" dirty="0">
              <a:solidFill>
                <a:srgbClr val="00338C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121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122.xml><?xml version="1.0" encoding="utf-8"?>
<p:tagLst xmlns:p="http://schemas.openxmlformats.org/presentationml/2006/main">
  <p:tag name="KSO_WPP_MARK_KEY" val="f9451ef1-d24c-4a43-b450-5e6caf7b3978"/>
  <p:tag name="COMMONDATA" val="eyJoZGlkIjoiOTI0ODU5MzhmNWRlMWE0MzM3MmFmMjM2ZDgxZWE0NDUifQ=="/>
  <p:tag name="commondata" val="eyJoZGlkIjoiZjFmZWIzNDg2MmIzZjExOTIzMmViNTBmYTMwYTk0ZWYifQ==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396</Words>
  <Application>WPS 演示</Application>
  <PresentationFormat>宽屏</PresentationFormat>
  <Paragraphs>112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8" baseType="lpstr">
      <vt:lpstr>Arial</vt:lpstr>
      <vt:lpstr>宋体</vt:lpstr>
      <vt:lpstr>Wingdings</vt:lpstr>
      <vt:lpstr>Wingdings</vt:lpstr>
      <vt:lpstr>微软雅黑</vt:lpstr>
      <vt:lpstr>Verdana</vt:lpstr>
      <vt:lpstr>Segoe Print</vt:lpstr>
      <vt:lpstr>思源黑体 CN Medium</vt:lpstr>
      <vt:lpstr>黑体</vt:lpstr>
      <vt:lpstr>Arial Unicode MS</vt:lpstr>
      <vt:lpstr>Calibri</vt:lpstr>
      <vt:lpstr>Helvetica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admin</dc:creator>
  <cp:lastModifiedBy>徐源球</cp:lastModifiedBy>
  <cp:revision>629</cp:revision>
  <dcterms:created xsi:type="dcterms:W3CDTF">2019-06-19T02:08:00Z</dcterms:created>
  <dcterms:modified xsi:type="dcterms:W3CDTF">2024-09-02T11:34:17Z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2052-12.1.0.17827</vt:lpwstr>
  </property>
  <property fmtid="{D5CDD505-2E9C-101B-9397-08002B2CF9AE}" pid="3" name="ICV">
    <vt:lpwstr>C223D21FBDA54604A179C8F81970B480_13</vt:lpwstr>
  </property>
</Properties>
</file>